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k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6"/>
  </p:notesMasterIdLst>
  <p:sldIdLst>
    <p:sldId id="256" r:id="rId2"/>
    <p:sldId id="257" r:id="rId3"/>
    <p:sldId id="259" r:id="rId4"/>
    <p:sldId id="260" r:id="rId5"/>
    <p:sldId id="261" r:id="rId6"/>
    <p:sldId id="262" r:id="rId7"/>
    <p:sldId id="263" r:id="rId8"/>
    <p:sldId id="264" r:id="rId9"/>
    <p:sldId id="280" r:id="rId10"/>
    <p:sldId id="281" r:id="rId11"/>
    <p:sldId id="282" r:id="rId12"/>
    <p:sldId id="265" r:id="rId13"/>
    <p:sldId id="279" r:id="rId14"/>
    <p:sldId id="278" r:id="rId15"/>
  </p:sldIdLst>
  <p:sldSz cx="9144000" cy="5143500" type="screen16x9"/>
  <p:notesSz cx="6858000" cy="9144000"/>
  <p:embeddedFontLst>
    <p:embeddedFont>
      <p:font typeface="Megrim" panose="020B0604020202020204" charset="0"/>
      <p:regular r:id="rId17"/>
    </p:embeddedFont>
    <p:embeddedFont>
      <p:font typeface="Abel" panose="020B0604020202020204" charset="0"/>
      <p:regular r:id="rId18"/>
    </p:embeddedFont>
    <p:embeddedFont>
      <p:font typeface="Calibri" panose="020F0502020204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5879B8-69FA-45E9-8B50-13E111EEC92F}">
  <a:tblStyle styleId="{EE5879B8-69FA-45E9-8B50-13E111EEC9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1DCF972-F3DB-49DA-96C2-27350D1A7E4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9005303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8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33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48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186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199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64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384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673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03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422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6"/>
        <p:cNvGrpSpPr/>
        <p:nvPr/>
      </p:nvGrpSpPr>
      <p:grpSpPr>
        <a:xfrm>
          <a:off x="0" y="0"/>
          <a:ext cx="0" cy="0"/>
          <a:chOff x="0" y="0"/>
          <a:chExt cx="0" cy="0"/>
        </a:xfrm>
      </p:grpSpPr>
      <p:sp>
        <p:nvSpPr>
          <p:cNvPr id="307" name="Google Shape;307;p2"/>
          <p:cNvSpPr txBox="1">
            <a:spLocks noGrp="1"/>
          </p:cNvSpPr>
          <p:nvPr>
            <p:ph type="ctrTitle"/>
          </p:nvPr>
        </p:nvSpPr>
        <p:spPr>
          <a:xfrm>
            <a:off x="1786450" y="1991825"/>
            <a:ext cx="55710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308" name="Google Shape;308;p2"/>
          <p:cNvGrpSpPr/>
          <p:nvPr/>
        </p:nvGrpSpPr>
        <p:grpSpPr>
          <a:xfrm>
            <a:off x="581091" y="275904"/>
            <a:ext cx="1406883" cy="1406883"/>
            <a:chOff x="1911350" y="374650"/>
            <a:chExt cx="1739900" cy="1739900"/>
          </a:xfrm>
        </p:grpSpPr>
        <p:sp>
          <p:nvSpPr>
            <p:cNvPr id="309" name="Google Shape;309;p2"/>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16" name="Google Shape;316;p2"/>
          <p:cNvGrpSpPr/>
          <p:nvPr/>
        </p:nvGrpSpPr>
        <p:grpSpPr>
          <a:xfrm>
            <a:off x="6272307" y="3625824"/>
            <a:ext cx="1878008" cy="1880902"/>
            <a:chOff x="7512049" y="977900"/>
            <a:chExt cx="4121150" cy="4127500"/>
          </a:xfrm>
        </p:grpSpPr>
        <p:sp>
          <p:nvSpPr>
            <p:cNvPr id="317" name="Google Shape;317;p2"/>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2420008" y="953045"/>
            <a:ext cx="854635" cy="497918"/>
            <a:chOff x="4376200" y="2476500"/>
            <a:chExt cx="2190750" cy="1276350"/>
          </a:xfrm>
        </p:grpSpPr>
        <p:sp>
          <p:nvSpPr>
            <p:cNvPr id="346" name="Google Shape;346;p2"/>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1431182" y="3431376"/>
            <a:ext cx="1789007" cy="3050974"/>
            <a:chOff x="385907" y="2954040"/>
            <a:chExt cx="2496869" cy="4258164"/>
          </a:xfrm>
        </p:grpSpPr>
        <p:sp>
          <p:nvSpPr>
            <p:cNvPr id="349" name="Google Shape;349;p2"/>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0"/>
        <p:cNvGrpSpPr/>
        <p:nvPr/>
      </p:nvGrpSpPr>
      <p:grpSpPr>
        <a:xfrm>
          <a:off x="0" y="0"/>
          <a:ext cx="0" cy="0"/>
          <a:chOff x="0" y="0"/>
          <a:chExt cx="0" cy="0"/>
        </a:xfrm>
      </p:grpSpPr>
      <p:sp>
        <p:nvSpPr>
          <p:cNvPr id="371" name="Google Shape;371;p3"/>
          <p:cNvSpPr txBox="1">
            <a:spLocks noGrp="1"/>
          </p:cNvSpPr>
          <p:nvPr>
            <p:ph type="ctrTitle"/>
          </p:nvPr>
        </p:nvSpPr>
        <p:spPr>
          <a:xfrm>
            <a:off x="1953550" y="1583350"/>
            <a:ext cx="5236800" cy="11598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subTitle" idx="1"/>
          </p:nvPr>
        </p:nvSpPr>
        <p:spPr>
          <a:xfrm>
            <a:off x="1953550" y="2840054"/>
            <a:ext cx="5236800" cy="784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grpSp>
        <p:nvGrpSpPr>
          <p:cNvPr id="373" name="Google Shape;373;p3"/>
          <p:cNvGrpSpPr/>
          <p:nvPr/>
        </p:nvGrpSpPr>
        <p:grpSpPr>
          <a:xfrm>
            <a:off x="547417" y="-148628"/>
            <a:ext cx="1151118" cy="1151118"/>
            <a:chOff x="1911350" y="374650"/>
            <a:chExt cx="1739900" cy="1739900"/>
          </a:xfrm>
        </p:grpSpPr>
        <p:sp>
          <p:nvSpPr>
            <p:cNvPr id="374" name="Google Shape;374;p3"/>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1" name="Google Shape;381;p3"/>
          <p:cNvGrpSpPr/>
          <p:nvPr/>
        </p:nvGrpSpPr>
        <p:grpSpPr>
          <a:xfrm>
            <a:off x="6583828" y="4083490"/>
            <a:ext cx="1449408" cy="1451642"/>
            <a:chOff x="7512049" y="977900"/>
            <a:chExt cx="4121150" cy="4127500"/>
          </a:xfrm>
        </p:grpSpPr>
        <p:sp>
          <p:nvSpPr>
            <p:cNvPr id="382" name="Google Shape;382;p3"/>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004610" y="1441692"/>
            <a:ext cx="854745" cy="497982"/>
            <a:chOff x="4376200" y="2476500"/>
            <a:chExt cx="2190750" cy="1276350"/>
          </a:xfrm>
        </p:grpSpPr>
        <p:sp>
          <p:nvSpPr>
            <p:cNvPr id="411" name="Google Shape;411;p3"/>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3" name="Google Shape;413;p3"/>
          <p:cNvGrpSpPr/>
          <p:nvPr/>
        </p:nvGrpSpPr>
        <p:grpSpPr>
          <a:xfrm rot="-929110">
            <a:off x="7064198" y="172812"/>
            <a:ext cx="2366368" cy="3131333"/>
            <a:chOff x="2044576" y="2604080"/>
            <a:chExt cx="3302633" cy="4370261"/>
          </a:xfrm>
        </p:grpSpPr>
        <p:sp>
          <p:nvSpPr>
            <p:cNvPr id="414" name="Google Shape;414;p3"/>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rot="-931907" flipH="1">
              <a:off x="2906465" y="2790999"/>
              <a:ext cx="1941119" cy="3996422"/>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35"/>
        <p:cNvGrpSpPr/>
        <p:nvPr/>
      </p:nvGrpSpPr>
      <p:grpSpPr>
        <a:xfrm>
          <a:off x="0" y="0"/>
          <a:ext cx="0" cy="0"/>
          <a:chOff x="0" y="0"/>
          <a:chExt cx="0" cy="0"/>
        </a:xfrm>
      </p:grpSpPr>
      <p:sp>
        <p:nvSpPr>
          <p:cNvPr id="436" name="Google Shape;436;p4"/>
          <p:cNvSpPr txBox="1">
            <a:spLocks noGrp="1"/>
          </p:cNvSpPr>
          <p:nvPr>
            <p:ph type="body" idx="1"/>
          </p:nvPr>
        </p:nvSpPr>
        <p:spPr>
          <a:xfrm>
            <a:off x="2095100" y="1628400"/>
            <a:ext cx="4953900" cy="819900"/>
          </a:xfrm>
          <a:prstGeom prst="rect">
            <a:avLst/>
          </a:prstGeom>
        </p:spPr>
        <p:txBody>
          <a:bodyPr spcFirstLastPara="1" wrap="square" lIns="0" tIns="0" rIns="0" bIns="0" anchor="t" anchorCtr="0">
            <a:noAutofit/>
          </a:bodyPr>
          <a:lstStyle>
            <a:lvl1pPr marL="457200" lvl="0" indent="-419100" algn="ctr" rtl="0">
              <a:spcBef>
                <a:spcPts val="600"/>
              </a:spcBef>
              <a:spcAft>
                <a:spcPts val="0"/>
              </a:spcAft>
              <a:buSzPts val="3000"/>
              <a:buChar char="⋆"/>
              <a:defRPr sz="3000"/>
            </a:lvl1pPr>
            <a:lvl2pPr marL="914400" lvl="1" indent="-419100" algn="ctr" rtl="0">
              <a:spcBef>
                <a:spcPts val="0"/>
              </a:spcBef>
              <a:spcAft>
                <a:spcPts val="0"/>
              </a:spcAft>
              <a:buSzPts val="3000"/>
              <a:buChar char="⋆"/>
              <a:defRPr sz="3000"/>
            </a:lvl2pPr>
            <a:lvl3pPr marL="1371600" lvl="2" indent="-419100" algn="ctr" rtl="0">
              <a:spcBef>
                <a:spcPts val="0"/>
              </a:spcBef>
              <a:spcAft>
                <a:spcPts val="0"/>
              </a:spcAft>
              <a:buSzPts val="3000"/>
              <a:buChar char="⋆"/>
              <a:defRPr sz="3000"/>
            </a:lvl3pPr>
            <a:lvl4pPr marL="1828800" lvl="3" indent="-419100" algn="ctr" rtl="0">
              <a:spcBef>
                <a:spcPts val="0"/>
              </a:spcBef>
              <a:spcAft>
                <a:spcPts val="0"/>
              </a:spcAft>
              <a:buSzPts val="3000"/>
              <a:buChar char="⋆"/>
              <a:defRPr sz="3000"/>
            </a:lvl4pPr>
            <a:lvl5pPr marL="2286000" lvl="4" indent="-419100" algn="ctr" rtl="0">
              <a:spcBef>
                <a:spcPts val="0"/>
              </a:spcBef>
              <a:spcAft>
                <a:spcPts val="0"/>
              </a:spcAft>
              <a:buSzPts val="3000"/>
              <a:buChar char="⋆"/>
              <a:defRPr sz="3000"/>
            </a:lvl5pPr>
            <a:lvl6pPr marL="2743200" lvl="5" indent="-419100" algn="ctr" rtl="0">
              <a:spcBef>
                <a:spcPts val="0"/>
              </a:spcBef>
              <a:spcAft>
                <a:spcPts val="0"/>
              </a:spcAft>
              <a:buSzPts val="3000"/>
              <a:buChar char="⋆"/>
              <a:defRPr sz="3000"/>
            </a:lvl6pPr>
            <a:lvl7pPr marL="3200400" lvl="6" indent="-419100" algn="ctr" rtl="0">
              <a:spcBef>
                <a:spcPts val="0"/>
              </a:spcBef>
              <a:spcAft>
                <a:spcPts val="0"/>
              </a:spcAft>
              <a:buSzPts val="3000"/>
              <a:buChar char="⋆"/>
              <a:defRPr sz="3000"/>
            </a:lvl7pPr>
            <a:lvl8pPr marL="3657600" lvl="7" indent="-419100" algn="ctr" rtl="0">
              <a:spcBef>
                <a:spcPts val="0"/>
              </a:spcBef>
              <a:spcAft>
                <a:spcPts val="0"/>
              </a:spcAft>
              <a:buSzPts val="3000"/>
              <a:buChar char="⋆"/>
              <a:defRPr sz="3000"/>
            </a:lvl8pPr>
            <a:lvl9pPr marL="4114800" lvl="8" indent="-419100" algn="ctr">
              <a:spcBef>
                <a:spcPts val="0"/>
              </a:spcBef>
              <a:spcAft>
                <a:spcPts val="0"/>
              </a:spcAft>
              <a:buSzPts val="3000"/>
              <a:buChar char="⋆"/>
              <a:defRPr sz="3000"/>
            </a:lvl9pPr>
          </a:lstStyle>
          <a:p>
            <a:endParaRPr/>
          </a:p>
        </p:txBody>
      </p:sp>
      <p:sp>
        <p:nvSpPr>
          <p:cNvPr id="437" name="Google Shape;437;p4"/>
          <p:cNvSpPr txBox="1"/>
          <p:nvPr/>
        </p:nvSpPr>
        <p:spPr>
          <a:xfrm>
            <a:off x="3593400" y="705169"/>
            <a:ext cx="1957200" cy="653700"/>
          </a:xfrm>
          <a:prstGeom prst="rect">
            <a:avLst/>
          </a:prstGeom>
          <a:noFill/>
          <a:ln>
            <a:noFill/>
          </a:ln>
          <a:effectLst>
            <a:outerShdw blurRad="57150" dist="19050" dir="5400000" algn="bl" rotWithShape="0">
              <a:srgbClr val="20124D">
                <a:alpha val="5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FFFFFF"/>
                </a:solidFill>
                <a:latin typeface="Megrim"/>
                <a:ea typeface="Megrim"/>
                <a:cs typeface="Megrim"/>
                <a:sym typeface="Megrim"/>
              </a:rPr>
              <a:t>“</a:t>
            </a:r>
            <a:endParaRPr sz="9600" b="1">
              <a:solidFill>
                <a:srgbClr val="FFFFFF"/>
              </a:solidFill>
              <a:latin typeface="Megrim"/>
              <a:ea typeface="Megrim"/>
              <a:cs typeface="Megrim"/>
              <a:sym typeface="Megrim"/>
            </a:endParaRPr>
          </a:p>
        </p:txBody>
      </p:sp>
      <p:sp>
        <p:nvSpPr>
          <p:cNvPr id="438" name="Google Shape;438;p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439" name="Google Shape;439;p4"/>
          <p:cNvGrpSpPr/>
          <p:nvPr/>
        </p:nvGrpSpPr>
        <p:grpSpPr>
          <a:xfrm>
            <a:off x="7362914" y="2717685"/>
            <a:ext cx="1307013" cy="1307013"/>
            <a:chOff x="1911350" y="374650"/>
            <a:chExt cx="1739900" cy="1739900"/>
          </a:xfrm>
        </p:grpSpPr>
        <p:sp>
          <p:nvSpPr>
            <p:cNvPr id="440" name="Google Shape;440;p4"/>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7" name="Google Shape;447;p4"/>
          <p:cNvGrpSpPr/>
          <p:nvPr/>
        </p:nvGrpSpPr>
        <p:grpSpPr>
          <a:xfrm>
            <a:off x="646288" y="347874"/>
            <a:ext cx="621469" cy="622427"/>
            <a:chOff x="7512049" y="977900"/>
            <a:chExt cx="4121150" cy="4127500"/>
          </a:xfrm>
        </p:grpSpPr>
        <p:sp>
          <p:nvSpPr>
            <p:cNvPr id="448" name="Google Shape;448;p4"/>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352468" y="841866"/>
            <a:ext cx="1444582" cy="841626"/>
            <a:chOff x="4376200" y="2476500"/>
            <a:chExt cx="2190750" cy="1276350"/>
          </a:xfrm>
        </p:grpSpPr>
        <p:sp>
          <p:nvSpPr>
            <p:cNvPr id="477" name="Google Shape;477;p4"/>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 name="Google Shape;479;p4"/>
          <p:cNvGrpSpPr/>
          <p:nvPr/>
        </p:nvGrpSpPr>
        <p:grpSpPr>
          <a:xfrm rot="1081124" flipH="1">
            <a:off x="245074" y="2998655"/>
            <a:ext cx="1423886" cy="2428297"/>
            <a:chOff x="385907" y="2954040"/>
            <a:chExt cx="2496869" cy="4258164"/>
          </a:xfrm>
        </p:grpSpPr>
        <p:sp>
          <p:nvSpPr>
            <p:cNvPr id="480" name="Google Shape;480;p4"/>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01"/>
        <p:cNvGrpSpPr/>
        <p:nvPr/>
      </p:nvGrpSpPr>
      <p:grpSpPr>
        <a:xfrm>
          <a:off x="0" y="0"/>
          <a:ext cx="0" cy="0"/>
          <a:chOff x="0" y="0"/>
          <a:chExt cx="0" cy="0"/>
        </a:xfrm>
      </p:grpSpPr>
      <p:sp>
        <p:nvSpPr>
          <p:cNvPr id="502" name="Google Shape;502;p5"/>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3" name="Google Shape;503;p5"/>
          <p:cNvSpPr txBox="1">
            <a:spLocks noGrp="1"/>
          </p:cNvSpPr>
          <p:nvPr>
            <p:ph type="body" idx="1"/>
          </p:nvPr>
        </p:nvSpPr>
        <p:spPr>
          <a:xfrm>
            <a:off x="1315475" y="1577785"/>
            <a:ext cx="6513000" cy="26955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04" name="Google Shape;504;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05" name="Google Shape;505;p5"/>
          <p:cNvGrpSpPr/>
          <p:nvPr/>
        </p:nvGrpSpPr>
        <p:grpSpPr>
          <a:xfrm>
            <a:off x="7662321" y="3884343"/>
            <a:ext cx="571209" cy="571209"/>
            <a:chOff x="1911350" y="374650"/>
            <a:chExt cx="1739900" cy="1739900"/>
          </a:xfrm>
        </p:grpSpPr>
        <p:sp>
          <p:nvSpPr>
            <p:cNvPr id="506" name="Google Shape;506;p5"/>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3" name="Google Shape;513;p5"/>
          <p:cNvGrpSpPr/>
          <p:nvPr/>
        </p:nvGrpSpPr>
        <p:grpSpPr>
          <a:xfrm>
            <a:off x="370412" y="812548"/>
            <a:ext cx="445084" cy="445770"/>
            <a:chOff x="7512049" y="977900"/>
            <a:chExt cx="4121150" cy="4127500"/>
          </a:xfrm>
        </p:grpSpPr>
        <p:sp>
          <p:nvSpPr>
            <p:cNvPr id="514" name="Google Shape;514;p5"/>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345187" y="215396"/>
            <a:ext cx="506294" cy="294971"/>
            <a:chOff x="4376200" y="2476500"/>
            <a:chExt cx="2190750" cy="1276350"/>
          </a:xfrm>
        </p:grpSpPr>
        <p:sp>
          <p:nvSpPr>
            <p:cNvPr id="543" name="Google Shape;543;p5"/>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47" name="Google Shape;547;p6"/>
          <p:cNvSpPr txBox="1">
            <a:spLocks noGrp="1"/>
          </p:cNvSpPr>
          <p:nvPr>
            <p:ph type="body" idx="1"/>
          </p:nvPr>
        </p:nvSpPr>
        <p:spPr>
          <a:xfrm>
            <a:off x="1315487"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8" name="Google Shape;548;p6"/>
          <p:cNvSpPr txBox="1">
            <a:spLocks noGrp="1"/>
          </p:cNvSpPr>
          <p:nvPr>
            <p:ph type="body" idx="2"/>
          </p:nvPr>
        </p:nvSpPr>
        <p:spPr>
          <a:xfrm>
            <a:off x="4667184"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9" name="Google Shape;549;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50" name="Google Shape;550;p6"/>
          <p:cNvGrpSpPr/>
          <p:nvPr/>
        </p:nvGrpSpPr>
        <p:grpSpPr>
          <a:xfrm>
            <a:off x="8116071" y="3579918"/>
            <a:ext cx="571209" cy="571209"/>
            <a:chOff x="1911350" y="374650"/>
            <a:chExt cx="1739900" cy="1739900"/>
          </a:xfrm>
        </p:grpSpPr>
        <p:sp>
          <p:nvSpPr>
            <p:cNvPr id="551" name="Google Shape;551;p6"/>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8" name="Google Shape;558;p6"/>
          <p:cNvGrpSpPr/>
          <p:nvPr/>
        </p:nvGrpSpPr>
        <p:grpSpPr>
          <a:xfrm>
            <a:off x="370412" y="812548"/>
            <a:ext cx="445084" cy="445770"/>
            <a:chOff x="7512049" y="977900"/>
            <a:chExt cx="4121150" cy="4127500"/>
          </a:xfrm>
        </p:grpSpPr>
        <p:sp>
          <p:nvSpPr>
            <p:cNvPr id="559" name="Google Shape;559;p6"/>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345187" y="215396"/>
            <a:ext cx="506294" cy="294971"/>
            <a:chOff x="4376200" y="2476500"/>
            <a:chExt cx="2190750" cy="1276350"/>
          </a:xfrm>
        </p:grpSpPr>
        <p:sp>
          <p:nvSpPr>
            <p:cNvPr id="588" name="Google Shape;588;p6"/>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90"/>
        <p:cNvGrpSpPr/>
        <p:nvPr/>
      </p:nvGrpSpPr>
      <p:grpSpPr>
        <a:xfrm>
          <a:off x="0" y="0"/>
          <a:ext cx="0" cy="0"/>
          <a:chOff x="0" y="0"/>
          <a:chExt cx="0" cy="0"/>
        </a:xfrm>
      </p:grpSpPr>
      <p:sp>
        <p:nvSpPr>
          <p:cNvPr id="591" name="Google Shape;591;p7"/>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2" name="Google Shape;592;p7"/>
          <p:cNvSpPr txBox="1">
            <a:spLocks noGrp="1"/>
          </p:cNvSpPr>
          <p:nvPr>
            <p:ph type="body" idx="1"/>
          </p:nvPr>
        </p:nvSpPr>
        <p:spPr>
          <a:xfrm>
            <a:off x="1315475"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3" name="Google Shape;593;p7"/>
          <p:cNvSpPr txBox="1">
            <a:spLocks noGrp="1"/>
          </p:cNvSpPr>
          <p:nvPr>
            <p:ph type="body" idx="2"/>
          </p:nvPr>
        </p:nvSpPr>
        <p:spPr>
          <a:xfrm>
            <a:off x="3500604"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4" name="Google Shape;594;p7"/>
          <p:cNvSpPr txBox="1">
            <a:spLocks noGrp="1"/>
          </p:cNvSpPr>
          <p:nvPr>
            <p:ph type="body" idx="3"/>
          </p:nvPr>
        </p:nvSpPr>
        <p:spPr>
          <a:xfrm>
            <a:off x="5685733"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5" name="Google Shape;595;p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96" name="Google Shape;596;p7"/>
          <p:cNvGrpSpPr/>
          <p:nvPr/>
        </p:nvGrpSpPr>
        <p:grpSpPr>
          <a:xfrm>
            <a:off x="8116071" y="3579918"/>
            <a:ext cx="571209" cy="571209"/>
            <a:chOff x="1911350" y="374650"/>
            <a:chExt cx="1739900" cy="1739900"/>
          </a:xfrm>
        </p:grpSpPr>
        <p:sp>
          <p:nvSpPr>
            <p:cNvPr id="597" name="Google Shape;597;p7"/>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4" name="Google Shape;604;p7"/>
          <p:cNvGrpSpPr/>
          <p:nvPr/>
        </p:nvGrpSpPr>
        <p:grpSpPr>
          <a:xfrm>
            <a:off x="370412" y="812548"/>
            <a:ext cx="445084" cy="445770"/>
            <a:chOff x="7512049" y="977900"/>
            <a:chExt cx="4121150" cy="4127500"/>
          </a:xfrm>
        </p:grpSpPr>
        <p:sp>
          <p:nvSpPr>
            <p:cNvPr id="605" name="Google Shape;605;p7"/>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345187" y="215396"/>
            <a:ext cx="506294" cy="294971"/>
            <a:chOff x="4376200" y="2476500"/>
            <a:chExt cx="2190750" cy="1276350"/>
          </a:xfrm>
        </p:grpSpPr>
        <p:sp>
          <p:nvSpPr>
            <p:cNvPr id="634" name="Google Shape;634;p7"/>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3"/>
        <p:cNvGrpSpPr/>
        <p:nvPr/>
      </p:nvGrpSpPr>
      <p:grpSpPr>
        <a:xfrm>
          <a:off x="0" y="0"/>
          <a:ext cx="0" cy="0"/>
          <a:chOff x="0" y="0"/>
          <a:chExt cx="0" cy="0"/>
        </a:xfrm>
      </p:grpSpPr>
      <p:sp>
        <p:nvSpPr>
          <p:cNvPr id="684" name="Google Shape;684;p1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planets">
  <p:cSld name="BLANK_1">
    <p:spTree>
      <p:nvGrpSpPr>
        <p:cNvPr id="1" name="Shape 685"/>
        <p:cNvGrpSpPr/>
        <p:nvPr/>
      </p:nvGrpSpPr>
      <p:grpSpPr>
        <a:xfrm>
          <a:off x="0" y="0"/>
          <a:ext cx="0" cy="0"/>
          <a:chOff x="0" y="0"/>
          <a:chExt cx="0" cy="0"/>
        </a:xfrm>
      </p:grpSpPr>
      <p:sp>
        <p:nvSpPr>
          <p:cNvPr id="686" name="Google Shape;686;p1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87" name="Google Shape;687;p11"/>
          <p:cNvGrpSpPr/>
          <p:nvPr/>
        </p:nvGrpSpPr>
        <p:grpSpPr>
          <a:xfrm>
            <a:off x="581155" y="275916"/>
            <a:ext cx="1130761" cy="1130761"/>
            <a:chOff x="1911350" y="374650"/>
            <a:chExt cx="1739900" cy="1739900"/>
          </a:xfrm>
        </p:grpSpPr>
        <p:sp>
          <p:nvSpPr>
            <p:cNvPr id="688" name="Google Shape;688;p11"/>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9" name="Google Shape;689;p11"/>
            <p:cNvGrpSpPr/>
            <p:nvPr/>
          </p:nvGrpSpPr>
          <p:grpSpPr>
            <a:xfrm>
              <a:off x="1911350" y="534943"/>
              <a:ext cx="1733550" cy="1506282"/>
              <a:chOff x="1911350" y="534943"/>
              <a:chExt cx="1733550" cy="1506282"/>
            </a:xfrm>
          </p:grpSpPr>
          <p:sp>
            <p:nvSpPr>
              <p:cNvPr id="690" name="Google Shape;690;p11"/>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1"/>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1"/>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1"/>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1"/>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5" name="Google Shape;695;p11"/>
          <p:cNvGrpSpPr/>
          <p:nvPr/>
        </p:nvGrpSpPr>
        <p:grpSpPr>
          <a:xfrm>
            <a:off x="6777442" y="3826987"/>
            <a:ext cx="1407373" cy="1409541"/>
            <a:chOff x="7512049" y="977900"/>
            <a:chExt cx="4121150" cy="4127500"/>
          </a:xfrm>
        </p:grpSpPr>
        <p:sp>
          <p:nvSpPr>
            <p:cNvPr id="696" name="Google Shape;696;p11"/>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7" name="Google Shape;697;p11"/>
            <p:cNvGrpSpPr/>
            <p:nvPr/>
          </p:nvGrpSpPr>
          <p:grpSpPr>
            <a:xfrm>
              <a:off x="7782261" y="986828"/>
              <a:ext cx="3509633" cy="3805633"/>
              <a:chOff x="7782261" y="986828"/>
              <a:chExt cx="3509633" cy="3805633"/>
            </a:xfrm>
          </p:grpSpPr>
          <p:sp>
            <p:nvSpPr>
              <p:cNvPr id="698" name="Google Shape;698;p11"/>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1"/>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1"/>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1"/>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1"/>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1"/>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1"/>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1"/>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1"/>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1"/>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1"/>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1"/>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1"/>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1"/>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1"/>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1"/>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1"/>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1"/>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1"/>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1"/>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1"/>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1"/>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1"/>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1"/>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1"/>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1"/>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24" name="Google Shape;724;p11"/>
          <p:cNvGrpSpPr/>
          <p:nvPr/>
        </p:nvGrpSpPr>
        <p:grpSpPr>
          <a:xfrm rot="-1239922">
            <a:off x="1885099" y="871332"/>
            <a:ext cx="685328" cy="399278"/>
            <a:chOff x="4376200" y="2476500"/>
            <a:chExt cx="2190750" cy="1276350"/>
          </a:xfrm>
        </p:grpSpPr>
        <p:sp>
          <p:nvSpPr>
            <p:cNvPr id="725" name="Google Shape;725;p11"/>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1"/>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7" name="Google Shape;727;p11"/>
          <p:cNvGrpSpPr/>
          <p:nvPr/>
        </p:nvGrpSpPr>
        <p:grpSpPr>
          <a:xfrm>
            <a:off x="138858" y="3622742"/>
            <a:ext cx="1426711" cy="2433115"/>
            <a:chOff x="385907" y="2954040"/>
            <a:chExt cx="2496869" cy="4258164"/>
          </a:xfrm>
        </p:grpSpPr>
        <p:sp>
          <p:nvSpPr>
            <p:cNvPr id="728" name="Google Shape;728;p11"/>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1"/>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11"/>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11"/>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1"/>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1"/>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11"/>
            <p:cNvGrpSpPr/>
            <p:nvPr/>
          </p:nvGrpSpPr>
          <p:grpSpPr>
            <a:xfrm>
              <a:off x="2044935" y="3180156"/>
              <a:ext cx="777138" cy="952684"/>
              <a:chOff x="2044935" y="3180156"/>
              <a:chExt cx="777138" cy="952684"/>
            </a:xfrm>
          </p:grpSpPr>
          <p:sp>
            <p:nvSpPr>
              <p:cNvPr id="736" name="Google Shape;736;p11"/>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1"/>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1"/>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1"/>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1"/>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1"/>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1"/>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1"/>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1"/>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1"/>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1"/>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1"/>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8" name="Google Shape;748;p11"/>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008391"/>
            </a:gs>
            <a:gs pos="27000">
              <a:srgbClr val="0F264C"/>
            </a:gs>
            <a:gs pos="71000">
              <a:srgbClr val="251047"/>
            </a:gs>
            <a:gs pos="100000">
              <a:srgbClr val="7D2A99"/>
            </a:gs>
          </a:gsLst>
          <a:lin ang="8100019"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34983" y="23463"/>
            <a:ext cx="8836892" cy="5105957"/>
            <a:chOff x="179953" y="31280"/>
            <a:chExt cx="11780952" cy="6807035"/>
          </a:xfrm>
        </p:grpSpPr>
        <p:sp>
          <p:nvSpPr>
            <p:cNvPr id="7" name="Google Shape;7;p1"/>
            <p:cNvSpPr/>
            <p:nvPr/>
          </p:nvSpPr>
          <p:spPr>
            <a:xfrm>
              <a:off x="1068794" y="4664468"/>
              <a:ext cx="38100" cy="38100"/>
            </a:xfrm>
            <a:custGeom>
              <a:avLst/>
              <a:gdLst/>
              <a:ahLst/>
              <a:cxnLst/>
              <a:rect l="l" t="t" r="r" b="b"/>
              <a:pathLst>
                <a:path w="38100" h="38100" extrusionOk="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avLst/>
              <a:gdLst/>
              <a:ahLst/>
              <a:cxnLst/>
              <a:rect l="l" t="t" r="r" b="b"/>
              <a:pathLst>
                <a:path w="50800" h="50800" extrusionOk="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avLst/>
              <a:gdLst/>
              <a:ahLst/>
              <a:cxnLst/>
              <a:rect l="l" t="t" r="r" b="b"/>
              <a:pathLst>
                <a:path w="12700" h="12700" extrusionOk="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avLst/>
              <a:gdLst/>
              <a:ahLst/>
              <a:cxnLst/>
              <a:rect l="l" t="t" r="r" b="b"/>
              <a:pathLst>
                <a:path w="31750" h="31750" extrusionOk="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avLst/>
              <a:gdLst/>
              <a:ahLst/>
              <a:cxnLst/>
              <a:rect l="l" t="t" r="r" b="b"/>
              <a:pathLst>
                <a:path w="6350" h="6350" extrusionOk="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avLst/>
              <a:gdLst/>
              <a:ahLst/>
              <a:cxnLst/>
              <a:rect l="l" t="t" r="r" b="b"/>
              <a:pathLst>
                <a:path w="19050" h="19050" extrusionOk="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avLst/>
              <a:gdLst/>
              <a:ahLst/>
              <a:cxnLst/>
              <a:rect l="l" t="t" r="r" b="b"/>
              <a:pathLst>
                <a:path w="38100" h="38100" extrusionOk="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avLst/>
              <a:gdLst/>
              <a:ahLst/>
              <a:cxnLst/>
              <a:rect l="l" t="t" r="r" b="b"/>
              <a:pathLst>
                <a:path w="19050" h="19050" extrusionOk="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avLst/>
              <a:gdLst/>
              <a:ahLst/>
              <a:cxnLst/>
              <a:rect l="l" t="t" r="r" b="b"/>
              <a:pathLst>
                <a:path w="57150" h="57150" extrusionOk="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avLst/>
              <a:gdLst/>
              <a:ahLst/>
              <a:cxnLst/>
              <a:rect l="l" t="t" r="r" b="b"/>
              <a:pathLst>
                <a:path w="38100" h="38100" extrusionOk="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avLst/>
              <a:gdLst/>
              <a:ahLst/>
              <a:cxnLst/>
              <a:rect l="l" t="t" r="r" b="b"/>
              <a:pathLst>
                <a:path w="31750" h="31750" extrusionOk="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avLst/>
              <a:gdLst/>
              <a:ahLst/>
              <a:cxnLst/>
              <a:rect l="l" t="t" r="r" b="b"/>
              <a:pathLst>
                <a:path w="25400" h="25400" extrusionOk="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avLst/>
              <a:gdLst/>
              <a:ahLst/>
              <a:cxnLst/>
              <a:rect l="l" t="t" r="r" b="b"/>
              <a:pathLst>
                <a:path w="57150" h="57150" extrusionOk="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avLst/>
              <a:gdLst/>
              <a:ahLst/>
              <a:cxnLst/>
              <a:rect l="l" t="t" r="r" b="b"/>
              <a:pathLst>
                <a:path w="38100" h="38100" extrusionOk="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avLst/>
              <a:gdLst/>
              <a:ahLst/>
              <a:cxnLst/>
              <a:rect l="l" t="t" r="r" b="b"/>
              <a:pathLst>
                <a:path w="31750" h="31750" extrusionOk="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avLst/>
              <a:gdLst/>
              <a:ahLst/>
              <a:cxnLst/>
              <a:rect l="l" t="t" r="r" b="b"/>
              <a:pathLst>
                <a:path w="44450" h="44450" extrusionOk="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avLst/>
              <a:gdLst/>
              <a:ahLst/>
              <a:cxnLst/>
              <a:rect l="l" t="t" r="r" b="b"/>
              <a:pathLst>
                <a:path w="19050" h="19050" extrusionOk="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avLst/>
              <a:gdLst/>
              <a:ahLst/>
              <a:cxnLst/>
              <a:rect l="l" t="t" r="r" b="b"/>
              <a:pathLst>
                <a:path w="25400" h="25400" extrusionOk="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avLst/>
              <a:gdLst/>
              <a:ahLst/>
              <a:cxnLst/>
              <a:rect l="l" t="t" r="r" b="b"/>
              <a:pathLst>
                <a:path w="6350" h="6350" extrusionOk="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avLst/>
              <a:gdLst/>
              <a:ahLst/>
              <a:cxnLst/>
              <a:rect l="l" t="t" r="r" b="b"/>
              <a:pathLst>
                <a:path w="19050" h="19050" extrusionOk="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avLst/>
              <a:gdLst/>
              <a:ahLst/>
              <a:cxnLst/>
              <a:rect l="l" t="t" r="r" b="b"/>
              <a:pathLst>
                <a:path w="38100" h="38100" extrusionOk="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avLst/>
              <a:gdLst/>
              <a:ahLst/>
              <a:cxnLst/>
              <a:rect l="l" t="t" r="r" b="b"/>
              <a:pathLst>
                <a:path w="63500" h="63500" extrusionOk="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avLst/>
              <a:gdLst/>
              <a:ahLst/>
              <a:cxnLst/>
              <a:rect l="l" t="t" r="r" b="b"/>
              <a:pathLst>
                <a:path w="31750" h="31750" extrusionOk="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avLst/>
              <a:gdLst/>
              <a:ahLst/>
              <a:cxnLst/>
              <a:rect l="l" t="t" r="r" b="b"/>
              <a:pathLst>
                <a:path w="25400" h="25400" extrusionOk="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avLst/>
              <a:gdLst/>
              <a:ahLst/>
              <a:cxnLst/>
              <a:rect l="l" t="t" r="r" b="b"/>
              <a:pathLst>
                <a:path w="25400" h="25400" extrusionOk="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avLst/>
              <a:gdLst/>
              <a:ahLst/>
              <a:cxnLst/>
              <a:rect l="l" t="t" r="r" b="b"/>
              <a:pathLst>
                <a:path w="44450" h="44450" extrusionOk="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avLst/>
              <a:gdLst/>
              <a:ahLst/>
              <a:cxnLst/>
              <a:rect l="l" t="t" r="r" b="b"/>
              <a:pathLst>
                <a:path w="19050" h="19050" extrusionOk="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avLst/>
              <a:gdLst/>
              <a:ahLst/>
              <a:cxnLst/>
              <a:rect l="l" t="t" r="r" b="b"/>
              <a:pathLst>
                <a:path w="31750" h="31750" extrusionOk="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avLst/>
              <a:gdLst/>
              <a:ahLst/>
              <a:cxnLst/>
              <a:rect l="l" t="t" r="r" b="b"/>
              <a:pathLst>
                <a:path w="44450" h="44450" extrusionOk="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avLst/>
              <a:gdLst/>
              <a:ahLst/>
              <a:cxnLst/>
              <a:rect l="l" t="t" r="r" b="b"/>
              <a:pathLst>
                <a:path w="63500" h="63500" extrusionOk="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avLst/>
              <a:gdLst/>
              <a:ahLst/>
              <a:cxnLst/>
              <a:rect l="l" t="t" r="r" b="b"/>
              <a:pathLst>
                <a:path w="38100" h="38100" extrusionOk="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avLst/>
              <a:gdLst/>
              <a:ahLst/>
              <a:cxnLst/>
              <a:rect l="l" t="t" r="r" b="b"/>
              <a:pathLst>
                <a:path w="50800" h="50800" extrusionOk="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avLst/>
              <a:gdLst/>
              <a:ahLst/>
              <a:cxnLst/>
              <a:rect l="l" t="t" r="r" b="b"/>
              <a:pathLst>
                <a:path w="31750" h="31750" extrusionOk="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avLst/>
              <a:gdLst/>
              <a:ahLst/>
              <a:cxnLst/>
              <a:rect l="l" t="t" r="r" b="b"/>
              <a:pathLst>
                <a:path w="25400" h="25400" extrusionOk="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avLst/>
              <a:gdLst/>
              <a:ahLst/>
              <a:cxnLst/>
              <a:rect l="l" t="t" r="r" b="b"/>
              <a:pathLst>
                <a:path w="50800" h="50800" extrusionOk="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avLst/>
              <a:gdLst/>
              <a:ahLst/>
              <a:cxnLst/>
              <a:rect l="l" t="t" r="r" b="b"/>
              <a:pathLst>
                <a:path w="12700" h="12700" extrusionOk="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avLst/>
              <a:gdLst/>
              <a:ahLst/>
              <a:cxnLst/>
              <a:rect l="l" t="t" r="r" b="b"/>
              <a:pathLst>
                <a:path w="63500" h="63500" extrusionOk="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avLst/>
              <a:gdLst/>
              <a:ahLst/>
              <a:cxnLst/>
              <a:rect l="l" t="t" r="r" b="b"/>
              <a:pathLst>
                <a:path w="57150" h="57150" extrusionOk="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avLst/>
              <a:gdLst/>
              <a:ahLst/>
              <a:cxnLst/>
              <a:rect l="l" t="t" r="r" b="b"/>
              <a:pathLst>
                <a:path w="25400" h="25400" extrusionOk="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avLst/>
              <a:gdLst/>
              <a:ahLst/>
              <a:cxnLst/>
              <a:rect l="l" t="t" r="r" b="b"/>
              <a:pathLst>
                <a:path w="31750" h="31750" extrusionOk="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avLst/>
              <a:gdLst/>
              <a:ahLst/>
              <a:cxnLst/>
              <a:rect l="l" t="t" r="r" b="b"/>
              <a:pathLst>
                <a:path w="57150" h="57150" extrusionOk="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avLst/>
              <a:gdLst/>
              <a:ahLst/>
              <a:cxnLst/>
              <a:rect l="l" t="t" r="r" b="b"/>
              <a:pathLst>
                <a:path w="38100" h="38100" extrusionOk="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avLst/>
              <a:gdLst/>
              <a:ahLst/>
              <a:cxnLst/>
              <a:rect l="l" t="t" r="r" b="b"/>
              <a:pathLst>
                <a:path w="50800" h="50800" extrusionOk="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avLst/>
              <a:gdLst/>
              <a:ahLst/>
              <a:cxnLst/>
              <a:rect l="l" t="t" r="r" b="b"/>
              <a:pathLst>
                <a:path w="38100" h="38100" extrusionOk="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avLst/>
              <a:gdLst/>
              <a:ahLst/>
              <a:cxnLst/>
              <a:rect l="l" t="t" r="r" b="b"/>
              <a:pathLst>
                <a:path w="25400" h="25400" extrusionOk="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avLst/>
              <a:gdLst/>
              <a:ahLst/>
              <a:cxnLst/>
              <a:rect l="l" t="t" r="r" b="b"/>
              <a:pathLst>
                <a:path w="44450" h="44450" extrusionOk="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avLst/>
              <a:gdLst/>
              <a:ahLst/>
              <a:cxnLst/>
              <a:rect l="l" t="t" r="r" b="b"/>
              <a:pathLst>
                <a:path w="50800" h="50800" extrusionOk="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avLst/>
              <a:gdLst/>
              <a:ahLst/>
              <a:cxnLst/>
              <a:rect l="l" t="t" r="r" b="b"/>
              <a:pathLst>
                <a:path w="19050" h="19050" extrusionOk="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avLst/>
              <a:gdLst/>
              <a:ahLst/>
              <a:cxnLst/>
              <a:rect l="l" t="t" r="r" b="b"/>
              <a:pathLst>
                <a:path w="25400" h="25400" extrusionOk="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avLst/>
              <a:gdLst/>
              <a:ahLst/>
              <a:cxnLst/>
              <a:rect l="l" t="t" r="r" b="b"/>
              <a:pathLst>
                <a:path w="57150" h="57150" extrusionOk="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avLst/>
              <a:gdLst/>
              <a:ahLst/>
              <a:cxnLst/>
              <a:rect l="l" t="t" r="r" b="b"/>
              <a:pathLst>
                <a:path w="44450" h="44450" extrusionOk="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avLst/>
              <a:gdLst/>
              <a:ahLst/>
              <a:cxnLst/>
              <a:rect l="l" t="t" r="r" b="b"/>
              <a:pathLst>
                <a:path w="25400" h="25400" extrusionOk="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avLst/>
              <a:gdLst/>
              <a:ahLst/>
              <a:cxnLst/>
              <a:rect l="l" t="t" r="r" b="b"/>
              <a:pathLst>
                <a:path w="38100" h="38100" extrusionOk="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avLst/>
              <a:gdLst/>
              <a:ahLst/>
              <a:cxnLst/>
              <a:rect l="l" t="t" r="r" b="b"/>
              <a:pathLst>
                <a:path w="25400" h="25400" extrusionOk="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avLst/>
              <a:gdLst/>
              <a:ahLst/>
              <a:cxnLst/>
              <a:rect l="l" t="t" r="r" b="b"/>
              <a:pathLst>
                <a:path w="38100" h="38100" extrusionOk="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avLst/>
              <a:gdLst/>
              <a:ahLst/>
              <a:cxnLst/>
              <a:rect l="l" t="t" r="r" b="b"/>
              <a:pathLst>
                <a:path w="50800" h="50800" extrusionOk="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avLst/>
              <a:gdLst/>
              <a:ahLst/>
              <a:cxnLst/>
              <a:rect l="l" t="t" r="r" b="b"/>
              <a:pathLst>
                <a:path w="19050" h="19050" extrusionOk="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avLst/>
              <a:gdLst/>
              <a:ahLst/>
              <a:cxnLst/>
              <a:rect l="l" t="t" r="r" b="b"/>
              <a:pathLst>
                <a:path w="38100" h="38100" extrusionOk="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avLst/>
              <a:gdLst/>
              <a:ahLst/>
              <a:cxnLst/>
              <a:rect l="l" t="t" r="r" b="b"/>
              <a:pathLst>
                <a:path w="31750" h="31750" extrusionOk="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avLst/>
              <a:gdLst/>
              <a:ahLst/>
              <a:cxnLst/>
              <a:rect l="l" t="t" r="r" b="b"/>
              <a:pathLst>
                <a:path w="38100" h="38100" extrusionOk="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avLst/>
              <a:gdLst/>
              <a:ahLst/>
              <a:cxnLst/>
              <a:rect l="l" t="t" r="r" b="b"/>
              <a:pathLst>
                <a:path w="50800" h="50800" extrusionOk="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avLst/>
              <a:gdLst/>
              <a:ahLst/>
              <a:cxnLst/>
              <a:rect l="l" t="t" r="r" b="b"/>
              <a:pathLst>
                <a:path w="25400" h="25400" extrusionOk="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avLst/>
              <a:gdLst/>
              <a:ahLst/>
              <a:cxnLst/>
              <a:rect l="l" t="t" r="r" b="b"/>
              <a:pathLst>
                <a:path w="19050" h="19050" extrusionOk="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avLst/>
              <a:gdLst/>
              <a:ahLst/>
              <a:cxnLst/>
              <a:rect l="l" t="t" r="r" b="b"/>
              <a:pathLst>
                <a:path w="50800" h="50800" extrusionOk="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avLst/>
              <a:gdLst/>
              <a:ahLst/>
              <a:cxnLst/>
              <a:rect l="l" t="t" r="r" b="b"/>
              <a:pathLst>
                <a:path w="63500" h="63500" extrusionOk="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avLst/>
              <a:gdLst/>
              <a:ahLst/>
              <a:cxnLst/>
              <a:rect l="l" t="t" r="r" b="b"/>
              <a:pathLst>
                <a:path w="57150" h="57150" extrusionOk="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avLst/>
              <a:gdLst/>
              <a:ahLst/>
              <a:cxnLst/>
              <a:rect l="l" t="t" r="r" b="b"/>
              <a:pathLst>
                <a:path w="31750" h="31750" extrusionOk="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avLst/>
              <a:gdLst/>
              <a:ahLst/>
              <a:cxnLst/>
              <a:rect l="l" t="t" r="r" b="b"/>
              <a:pathLst>
                <a:path w="63500" h="63500" extrusionOk="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avLst/>
              <a:gdLst/>
              <a:ahLst/>
              <a:cxnLst/>
              <a:rect l="l" t="t" r="r" b="b"/>
              <a:pathLst>
                <a:path w="19050" h="19050" extrusionOk="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avLst/>
              <a:gdLst/>
              <a:ahLst/>
              <a:cxnLst/>
              <a:rect l="l" t="t" r="r" b="b"/>
              <a:pathLst>
                <a:path w="50800" h="50800" extrusionOk="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avLst/>
              <a:gdLst/>
              <a:ahLst/>
              <a:cxnLst/>
              <a:rect l="l" t="t" r="r" b="b"/>
              <a:pathLst>
                <a:path w="38100" h="38100" extrusionOk="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avLst/>
              <a:gdLst/>
              <a:ahLst/>
              <a:cxnLst/>
              <a:rect l="l" t="t" r="r" b="b"/>
              <a:pathLst>
                <a:path w="50800" h="50800" extrusionOk="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avLst/>
              <a:gdLst/>
              <a:ahLst/>
              <a:cxnLst/>
              <a:rect l="l" t="t" r="r" b="b"/>
              <a:pathLst>
                <a:path w="63500" h="63500" extrusionOk="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avLst/>
              <a:gdLst/>
              <a:ahLst/>
              <a:cxnLst/>
              <a:rect l="l" t="t" r="r" b="b"/>
              <a:pathLst>
                <a:path w="44450" h="44450" extrusionOk="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avLst/>
              <a:gdLst/>
              <a:ahLst/>
              <a:cxnLst/>
              <a:rect l="l" t="t" r="r" b="b"/>
              <a:pathLst>
                <a:path w="38100" h="38100" extrusionOk="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avLst/>
              <a:gdLst/>
              <a:ahLst/>
              <a:cxnLst/>
              <a:rect l="l" t="t" r="r" b="b"/>
              <a:pathLst>
                <a:path w="50800" h="50800" extrusionOk="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avLst/>
              <a:gdLst/>
              <a:ahLst/>
              <a:cxnLst/>
              <a:rect l="l" t="t" r="r" b="b"/>
              <a:pathLst>
                <a:path w="44450" h="44450" extrusionOk="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avLst/>
              <a:gdLst/>
              <a:ahLst/>
              <a:cxnLst/>
              <a:rect l="l" t="t" r="r" b="b"/>
              <a:pathLst>
                <a:path w="57150" h="57150" extrusionOk="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avLst/>
              <a:gdLst/>
              <a:ahLst/>
              <a:cxnLst/>
              <a:rect l="l" t="t" r="r" b="b"/>
              <a:pathLst>
                <a:path w="38100" h="38100" extrusionOk="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avLst/>
              <a:gdLst/>
              <a:ahLst/>
              <a:cxnLst/>
              <a:rect l="l" t="t" r="r" b="b"/>
              <a:pathLst>
                <a:path w="57150" h="57150" extrusionOk="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avLst/>
              <a:gdLst/>
              <a:ahLst/>
              <a:cxnLst/>
              <a:rect l="l" t="t" r="r" b="b"/>
              <a:pathLst>
                <a:path w="38100" h="38100" extrusionOk="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avLst/>
              <a:gdLst/>
              <a:ahLst/>
              <a:cxnLst/>
              <a:rect l="l" t="t" r="r" b="b"/>
              <a:pathLst>
                <a:path w="50800" h="50800" extrusionOk="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avLst/>
              <a:gdLst/>
              <a:ahLst/>
              <a:cxnLst/>
              <a:rect l="l" t="t" r="r" b="b"/>
              <a:pathLst>
                <a:path w="19050" h="19050" extrusionOk="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avLst/>
              <a:gdLst/>
              <a:ahLst/>
              <a:cxnLst/>
              <a:rect l="l" t="t" r="r" b="b"/>
              <a:pathLst>
                <a:path w="25400" h="25400" extrusionOk="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avLst/>
              <a:gdLst/>
              <a:ahLst/>
              <a:cxnLst/>
              <a:rect l="l" t="t" r="r" b="b"/>
              <a:pathLst>
                <a:path w="57150" h="57150" extrusionOk="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avLst/>
              <a:gdLst/>
              <a:ahLst/>
              <a:cxnLst/>
              <a:rect l="l" t="t" r="r" b="b"/>
              <a:pathLst>
                <a:path w="50800" h="50800" extrusionOk="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avLst/>
              <a:gdLst/>
              <a:ahLst/>
              <a:cxnLst/>
              <a:rect l="l" t="t" r="r" b="b"/>
              <a:pathLst>
                <a:path w="44450" h="44450" extrusionOk="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avLst/>
              <a:gdLst/>
              <a:ahLst/>
              <a:cxnLst/>
              <a:rect l="l" t="t" r="r" b="b"/>
              <a:pathLst>
                <a:path w="57150" h="57150" extrusionOk="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avLst/>
              <a:gdLst/>
              <a:ahLst/>
              <a:cxnLst/>
              <a:rect l="l" t="t" r="r" b="b"/>
              <a:pathLst>
                <a:path w="57150" h="57150" extrusionOk="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avLst/>
              <a:gdLst/>
              <a:ahLst/>
              <a:cxnLst/>
              <a:rect l="l" t="t" r="r" b="b"/>
              <a:pathLst>
                <a:path w="31750" h="31750" extrusionOk="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avLst/>
              <a:gdLst/>
              <a:ahLst/>
              <a:cxnLst/>
              <a:rect l="l" t="t" r="r" b="b"/>
              <a:pathLst>
                <a:path w="57150" h="57150" extrusionOk="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avLst/>
              <a:gdLst/>
              <a:ahLst/>
              <a:cxnLst/>
              <a:rect l="l" t="t" r="r" b="b"/>
              <a:pathLst>
                <a:path w="50800" h="50800" extrusionOk="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avLst/>
              <a:gdLst/>
              <a:ahLst/>
              <a:cxnLst/>
              <a:rect l="l" t="t" r="r" b="b"/>
              <a:pathLst>
                <a:path w="63500" h="63500" extrusionOk="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avLst/>
              <a:gdLst/>
              <a:ahLst/>
              <a:cxnLst/>
              <a:rect l="l" t="t" r="r" b="b"/>
              <a:pathLst>
                <a:path w="19050" h="19050" extrusionOk="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avLst/>
              <a:gdLst/>
              <a:ahLst/>
              <a:cxnLst/>
              <a:rect l="l" t="t" r="r" b="b"/>
              <a:pathLst>
                <a:path w="31750" h="31750" extrusionOk="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avLst/>
              <a:gdLst/>
              <a:ahLst/>
              <a:cxnLst/>
              <a:rect l="l" t="t" r="r" b="b"/>
              <a:pathLst>
                <a:path w="38100" h="38100" extrusionOk="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avLst/>
              <a:gdLst/>
              <a:ahLst/>
              <a:cxnLst/>
              <a:rect l="l" t="t" r="r" b="b"/>
              <a:pathLst>
                <a:path w="50800" h="50800" extrusionOk="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avLst/>
              <a:gdLst/>
              <a:ahLst/>
              <a:cxnLst/>
              <a:rect l="l" t="t" r="r" b="b"/>
              <a:pathLst>
                <a:path w="19050" h="19050" extrusionOk="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avLst/>
              <a:gdLst/>
              <a:ahLst/>
              <a:cxnLst/>
              <a:rect l="l" t="t" r="r" b="b"/>
              <a:pathLst>
                <a:path w="50800" h="50800" extrusionOk="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avLst/>
              <a:gdLst/>
              <a:ahLst/>
              <a:cxnLst/>
              <a:rect l="l" t="t" r="r" b="b"/>
              <a:pathLst>
                <a:path w="31750" h="31750" extrusionOk="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avLst/>
              <a:gdLst/>
              <a:ahLst/>
              <a:cxnLst/>
              <a:rect l="l" t="t" r="r" b="b"/>
              <a:pathLst>
                <a:path w="25400" h="25400" extrusionOk="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avLst/>
              <a:gdLst/>
              <a:ahLst/>
              <a:cxnLst/>
              <a:rect l="l" t="t" r="r" b="b"/>
              <a:pathLst>
                <a:path w="44450" h="44450" extrusionOk="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avLst/>
              <a:gdLst/>
              <a:ahLst/>
              <a:cxnLst/>
              <a:rect l="l" t="t" r="r" b="b"/>
              <a:pathLst>
                <a:path w="19050" h="19050" extrusionOk="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avLst/>
              <a:gdLst/>
              <a:ahLst/>
              <a:cxnLst/>
              <a:rect l="l" t="t" r="r" b="b"/>
              <a:pathLst>
                <a:path w="38100" h="38100" extrusionOk="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avLst/>
              <a:gdLst/>
              <a:ahLst/>
              <a:cxnLst/>
              <a:rect l="l" t="t" r="r" b="b"/>
              <a:pathLst>
                <a:path w="31750" h="31750" extrusionOk="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avLst/>
              <a:gdLst/>
              <a:ahLst/>
              <a:cxnLst/>
              <a:rect l="l" t="t" r="r" b="b"/>
              <a:pathLst>
                <a:path w="57150" h="57150" extrusionOk="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avLst/>
              <a:gdLst/>
              <a:ahLst/>
              <a:cxnLst/>
              <a:rect l="l" t="t" r="r" b="b"/>
              <a:pathLst>
                <a:path w="25400" h="31750" extrusionOk="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avLst/>
              <a:gdLst/>
              <a:ahLst/>
              <a:cxnLst/>
              <a:rect l="l" t="t" r="r" b="b"/>
              <a:pathLst>
                <a:path w="44450" h="44450" extrusionOk="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avLst/>
              <a:gdLst/>
              <a:ahLst/>
              <a:cxnLst/>
              <a:rect l="l" t="t" r="r" b="b"/>
              <a:pathLst>
                <a:path w="25400" h="25400" extrusionOk="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avLst/>
              <a:gdLst/>
              <a:ahLst/>
              <a:cxnLst/>
              <a:rect l="l" t="t" r="r" b="b"/>
              <a:pathLst>
                <a:path w="57150" h="57150" extrusionOk="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avLst/>
              <a:gdLst/>
              <a:ahLst/>
              <a:cxnLst/>
              <a:rect l="l" t="t" r="r" b="b"/>
              <a:pathLst>
                <a:path w="63500" h="63500" extrusionOk="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avLst/>
              <a:gdLst/>
              <a:ahLst/>
              <a:cxnLst/>
              <a:rect l="l" t="t" r="r" b="b"/>
              <a:pathLst>
                <a:path w="19050" h="19050" extrusionOk="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avLst/>
              <a:gdLst/>
              <a:ahLst/>
              <a:cxnLst/>
              <a:rect l="l" t="t" r="r" b="b"/>
              <a:pathLst>
                <a:path w="19050" h="19050" extrusionOk="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avLst/>
              <a:gdLst/>
              <a:ahLst/>
              <a:cxnLst/>
              <a:rect l="l" t="t" r="r" b="b"/>
              <a:pathLst>
                <a:path w="50800" h="50800" extrusionOk="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avLst/>
              <a:gdLst/>
              <a:ahLst/>
              <a:cxnLst/>
              <a:rect l="l" t="t" r="r" b="b"/>
              <a:pathLst>
                <a:path w="38100" h="38100" extrusionOk="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avLst/>
              <a:gdLst/>
              <a:ahLst/>
              <a:cxnLst/>
              <a:rect l="l" t="t" r="r" b="b"/>
              <a:pathLst>
                <a:path w="63500" h="63500" extrusionOk="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avLst/>
              <a:gdLst/>
              <a:ahLst/>
              <a:cxnLst/>
              <a:rect l="l" t="t" r="r" b="b"/>
              <a:pathLst>
                <a:path w="19050" h="19050" extrusionOk="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avLst/>
              <a:gdLst/>
              <a:ahLst/>
              <a:cxnLst/>
              <a:rect l="l" t="t" r="r" b="b"/>
              <a:pathLst>
                <a:path w="19050" h="19050" extrusionOk="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avLst/>
              <a:gdLst/>
              <a:ahLst/>
              <a:cxnLst/>
              <a:rect l="l" t="t" r="r" b="b"/>
              <a:pathLst>
                <a:path w="12700" h="12700" extrusionOk="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avLst/>
              <a:gdLst/>
              <a:ahLst/>
              <a:cxnLst/>
              <a:rect l="l" t="t" r="r" b="b"/>
              <a:pathLst>
                <a:path w="19050" h="19050" extrusionOk="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avLst/>
              <a:gdLst/>
              <a:ahLst/>
              <a:cxnLst/>
              <a:rect l="l" t="t" r="r" b="b"/>
              <a:pathLst>
                <a:path w="25400" h="25400" extrusionOk="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avLst/>
              <a:gdLst/>
              <a:ahLst/>
              <a:cxnLst/>
              <a:rect l="l" t="t" r="r" b="b"/>
              <a:pathLst>
                <a:path w="50800" h="50800" extrusionOk="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avLst/>
              <a:gdLst/>
              <a:ahLst/>
              <a:cxnLst/>
              <a:rect l="l" t="t" r="r" b="b"/>
              <a:pathLst>
                <a:path w="25400" h="25400" extrusionOk="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avLst/>
              <a:gdLst/>
              <a:ahLst/>
              <a:cxnLst/>
              <a:rect l="l" t="t" r="r" b="b"/>
              <a:pathLst>
                <a:path w="44450" h="44450" extrusionOk="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avLst/>
              <a:gdLst/>
              <a:ahLst/>
              <a:cxnLst/>
              <a:rect l="l" t="t" r="r" b="b"/>
              <a:pathLst>
                <a:path w="57150" h="57150" extrusionOk="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avLst/>
              <a:gdLst/>
              <a:ahLst/>
              <a:cxnLst/>
              <a:rect l="l" t="t" r="r" b="b"/>
              <a:pathLst>
                <a:path w="19050" h="19050" extrusionOk="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avLst/>
              <a:gdLst/>
              <a:ahLst/>
              <a:cxnLst/>
              <a:rect l="l" t="t" r="r" b="b"/>
              <a:pathLst>
                <a:path w="38100" h="38100" extrusionOk="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avLst/>
              <a:gdLst/>
              <a:ahLst/>
              <a:cxnLst/>
              <a:rect l="l" t="t" r="r" b="b"/>
              <a:pathLst>
                <a:path w="12700" h="12700" extrusionOk="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avLst/>
              <a:gdLst/>
              <a:ahLst/>
              <a:cxnLst/>
              <a:rect l="l" t="t" r="r" b="b"/>
              <a:pathLst>
                <a:path w="38100" h="38100" extrusionOk="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avLst/>
              <a:gdLst/>
              <a:ahLst/>
              <a:cxnLst/>
              <a:rect l="l" t="t" r="r" b="b"/>
              <a:pathLst>
                <a:path w="50800" h="50800" extrusionOk="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avLst/>
              <a:gdLst/>
              <a:ahLst/>
              <a:cxnLst/>
              <a:rect l="l" t="t" r="r" b="b"/>
              <a:pathLst>
                <a:path w="50800" h="50800" extrusionOk="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avLst/>
              <a:gdLst/>
              <a:ahLst/>
              <a:cxnLst/>
              <a:rect l="l" t="t" r="r" b="b"/>
              <a:pathLst>
                <a:path w="50800" h="50800" extrusionOk="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avLst/>
              <a:gdLst/>
              <a:ahLst/>
              <a:cxnLst/>
              <a:rect l="l" t="t" r="r" b="b"/>
              <a:pathLst>
                <a:path w="38100" h="38100" extrusionOk="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avLst/>
              <a:gdLst/>
              <a:ahLst/>
              <a:cxnLst/>
              <a:rect l="l" t="t" r="r" b="b"/>
              <a:pathLst>
                <a:path w="44450" h="44450" extrusionOk="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avLst/>
              <a:gdLst/>
              <a:ahLst/>
              <a:cxnLst/>
              <a:rect l="l" t="t" r="r" b="b"/>
              <a:pathLst>
                <a:path w="38100" h="38100" extrusionOk="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avLst/>
              <a:gdLst/>
              <a:ahLst/>
              <a:cxnLst/>
              <a:rect l="l" t="t" r="r" b="b"/>
              <a:pathLst>
                <a:path w="25400" h="25400" extrusionOk="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avLst/>
              <a:gdLst/>
              <a:ahLst/>
              <a:cxnLst/>
              <a:rect l="l" t="t" r="r" b="b"/>
              <a:pathLst>
                <a:path w="44450" h="44450" extrusionOk="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avLst/>
              <a:gdLst/>
              <a:ahLst/>
              <a:cxnLst/>
              <a:rect l="l" t="t" r="r" b="b"/>
              <a:pathLst>
                <a:path w="57150" h="57150" extrusionOk="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avLst/>
              <a:gdLst/>
              <a:ahLst/>
              <a:cxnLst/>
              <a:rect l="l" t="t" r="r" b="b"/>
              <a:pathLst>
                <a:path w="63500" h="63500" extrusionOk="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avLst/>
              <a:gdLst/>
              <a:ahLst/>
              <a:cxnLst/>
              <a:rect l="l" t="t" r="r" b="b"/>
              <a:pathLst>
                <a:path w="44450" h="44450" extrusionOk="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avLst/>
              <a:gdLst/>
              <a:ahLst/>
              <a:cxnLst/>
              <a:rect l="l" t="t" r="r" b="b"/>
              <a:pathLst>
                <a:path w="19050" h="19050" extrusionOk="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avLst/>
              <a:gdLst/>
              <a:ahLst/>
              <a:cxnLst/>
              <a:rect l="l" t="t" r="r" b="b"/>
              <a:pathLst>
                <a:path w="25400" h="25400" extrusionOk="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avLst/>
              <a:gdLst/>
              <a:ahLst/>
              <a:cxnLst/>
              <a:rect l="l" t="t" r="r" b="b"/>
              <a:pathLst>
                <a:path w="19050" h="19050" extrusionOk="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avLst/>
              <a:gdLst/>
              <a:ahLst/>
              <a:cxnLst/>
              <a:rect l="l" t="t" r="r" b="b"/>
              <a:pathLst>
                <a:path w="31750" h="31750" extrusionOk="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avLst/>
              <a:gdLst/>
              <a:ahLst/>
              <a:cxnLst/>
              <a:rect l="l" t="t" r="r" b="b"/>
              <a:pathLst>
                <a:path w="44450" h="44450" extrusionOk="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avLst/>
              <a:gdLst/>
              <a:ahLst/>
              <a:cxnLst/>
              <a:rect l="l" t="t" r="r" b="b"/>
              <a:pathLst>
                <a:path w="44450" h="44450" extrusionOk="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avLst/>
              <a:gdLst/>
              <a:ahLst/>
              <a:cxnLst/>
              <a:rect l="l" t="t" r="r" b="b"/>
              <a:pathLst>
                <a:path w="38100" h="38100" extrusionOk="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avLst/>
              <a:gdLst/>
              <a:ahLst/>
              <a:cxnLst/>
              <a:rect l="l" t="t" r="r" b="b"/>
              <a:pathLst>
                <a:path w="25400" h="25400" extrusionOk="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avLst/>
              <a:gdLst/>
              <a:ahLst/>
              <a:cxnLst/>
              <a:rect l="l" t="t" r="r" b="b"/>
              <a:pathLst>
                <a:path w="44450" h="44450" extrusionOk="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avLst/>
              <a:gdLst/>
              <a:ahLst/>
              <a:cxnLst/>
              <a:rect l="l" t="t" r="r" b="b"/>
              <a:pathLst>
                <a:path w="31750" h="31750" extrusionOk="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avLst/>
              <a:gdLst/>
              <a:ahLst/>
              <a:cxnLst/>
              <a:rect l="l" t="t" r="r" b="b"/>
              <a:pathLst>
                <a:path w="50800" h="50800" extrusionOk="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avLst/>
              <a:gdLst/>
              <a:ahLst/>
              <a:cxnLst/>
              <a:rect l="l" t="t" r="r" b="b"/>
              <a:pathLst>
                <a:path w="19050" h="19050" extrusionOk="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avLst/>
              <a:gdLst/>
              <a:ahLst/>
              <a:cxnLst/>
              <a:rect l="l" t="t" r="r" b="b"/>
              <a:pathLst>
                <a:path w="44450" h="44450" extrusionOk="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avLst/>
              <a:gdLst/>
              <a:ahLst/>
              <a:cxnLst/>
              <a:rect l="l" t="t" r="r" b="b"/>
              <a:pathLst>
                <a:path w="50800" h="50800" extrusionOk="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avLst/>
              <a:gdLst/>
              <a:ahLst/>
              <a:cxnLst/>
              <a:rect l="l" t="t" r="r" b="b"/>
              <a:pathLst>
                <a:path w="63500" h="63500" extrusionOk="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avLst/>
              <a:gdLst/>
              <a:ahLst/>
              <a:cxnLst/>
              <a:rect l="l" t="t" r="r" b="b"/>
              <a:pathLst>
                <a:path w="38100" h="38100" extrusionOk="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avLst/>
              <a:gdLst/>
              <a:ahLst/>
              <a:cxnLst/>
              <a:rect l="l" t="t" r="r" b="b"/>
              <a:pathLst>
                <a:path w="44450" h="44450" extrusionOk="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avLst/>
              <a:gdLst/>
              <a:ahLst/>
              <a:cxnLst/>
              <a:rect l="l" t="t" r="r" b="b"/>
              <a:pathLst>
                <a:path w="44450" h="44450" extrusionOk="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avLst/>
              <a:gdLst/>
              <a:ahLst/>
              <a:cxnLst/>
              <a:rect l="l" t="t" r="r" b="b"/>
              <a:pathLst>
                <a:path w="63500" h="63500" extrusionOk="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avLst/>
              <a:gdLst/>
              <a:ahLst/>
              <a:cxnLst/>
              <a:rect l="l" t="t" r="r" b="b"/>
              <a:pathLst>
                <a:path w="12700" h="12700" extrusionOk="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avLst/>
              <a:gdLst/>
              <a:ahLst/>
              <a:cxnLst/>
              <a:rect l="l" t="t" r="r" b="b"/>
              <a:pathLst>
                <a:path w="31750" h="31750" extrusionOk="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avLst/>
              <a:gdLst/>
              <a:ahLst/>
              <a:cxnLst/>
              <a:rect l="l" t="t" r="r" b="b"/>
              <a:pathLst>
                <a:path w="50800" h="50800" extrusionOk="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avLst/>
              <a:gdLst/>
              <a:ahLst/>
              <a:cxnLst/>
              <a:rect l="l" t="t" r="r" b="b"/>
              <a:pathLst>
                <a:path w="12700" h="12700" extrusionOk="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avLst/>
              <a:gdLst/>
              <a:ahLst/>
              <a:cxnLst/>
              <a:rect l="l" t="t" r="r" b="b"/>
              <a:pathLst>
                <a:path w="38100" h="38100" extrusionOk="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avLst/>
              <a:gdLst/>
              <a:ahLst/>
              <a:cxnLst/>
              <a:rect l="l" t="t" r="r" b="b"/>
              <a:pathLst>
                <a:path w="57150" h="57150" extrusionOk="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avLst/>
              <a:gdLst/>
              <a:ahLst/>
              <a:cxnLst/>
              <a:rect l="l" t="t" r="r" b="b"/>
              <a:pathLst>
                <a:path w="44450" h="44450" extrusionOk="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avLst/>
              <a:gdLst/>
              <a:ahLst/>
              <a:cxnLst/>
              <a:rect l="l" t="t" r="r" b="b"/>
              <a:pathLst>
                <a:path w="38100" h="38100" extrusionOk="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avLst/>
              <a:gdLst/>
              <a:ahLst/>
              <a:cxnLst/>
              <a:rect l="l" t="t" r="r" b="b"/>
              <a:pathLst>
                <a:path w="31750" h="31750" extrusionOk="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avLst/>
              <a:gdLst/>
              <a:ahLst/>
              <a:cxnLst/>
              <a:rect l="l" t="t" r="r" b="b"/>
              <a:pathLst>
                <a:path w="38100" h="38100" extrusionOk="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avLst/>
              <a:gdLst/>
              <a:ahLst/>
              <a:cxnLst/>
              <a:rect l="l" t="t" r="r" b="b"/>
              <a:pathLst>
                <a:path w="50800" h="50800" extrusionOk="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avLst/>
              <a:gdLst/>
              <a:ahLst/>
              <a:cxnLst/>
              <a:rect l="l" t="t" r="r" b="b"/>
              <a:pathLst>
                <a:path w="38100" h="38100" extrusionOk="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avLst/>
              <a:gdLst/>
              <a:ahLst/>
              <a:cxnLst/>
              <a:rect l="l" t="t" r="r" b="b"/>
              <a:pathLst>
                <a:path w="50800" h="50800" extrusionOk="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avLst/>
              <a:gdLst/>
              <a:ahLst/>
              <a:cxnLst/>
              <a:rect l="l" t="t" r="r" b="b"/>
              <a:pathLst>
                <a:path w="50800" h="50800" extrusionOk="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avLst/>
              <a:gdLst/>
              <a:ahLst/>
              <a:cxnLst/>
              <a:rect l="l" t="t" r="r" b="b"/>
              <a:pathLst>
                <a:path w="25400" h="25400" extrusionOk="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avLst/>
              <a:gdLst/>
              <a:ahLst/>
              <a:cxnLst/>
              <a:rect l="l" t="t" r="r" b="b"/>
              <a:pathLst>
                <a:path w="57150" h="57150" extrusionOk="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avLst/>
              <a:gdLst/>
              <a:ahLst/>
              <a:cxnLst/>
              <a:rect l="l" t="t" r="r" b="b"/>
              <a:pathLst>
                <a:path w="50800" h="50800" extrusionOk="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avLst/>
              <a:gdLst/>
              <a:ahLst/>
              <a:cxnLst/>
              <a:rect l="l" t="t" r="r" b="b"/>
              <a:pathLst>
                <a:path w="50800" h="50800" extrusionOk="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avLst/>
              <a:gdLst/>
              <a:ahLst/>
              <a:cxnLst/>
              <a:rect l="l" t="t" r="r" b="b"/>
              <a:pathLst>
                <a:path w="50800" h="50800" extrusionOk="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avLst/>
              <a:gdLst/>
              <a:ahLst/>
              <a:cxnLst/>
              <a:rect l="l" t="t" r="r" b="b"/>
              <a:pathLst>
                <a:path w="38100" h="38100" extrusionOk="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avLst/>
              <a:gdLst/>
              <a:ahLst/>
              <a:cxnLst/>
              <a:rect l="l" t="t" r="r" b="b"/>
              <a:pathLst>
                <a:path w="19050" h="19050" extrusionOk="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avLst/>
              <a:gdLst/>
              <a:ahLst/>
              <a:cxnLst/>
              <a:rect l="l" t="t" r="r" b="b"/>
              <a:pathLst>
                <a:path w="25400" h="25400" extrusionOk="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avLst/>
              <a:gdLst/>
              <a:ahLst/>
              <a:cxnLst/>
              <a:rect l="l" t="t" r="r" b="b"/>
              <a:pathLst>
                <a:path w="38100" h="38100" extrusionOk="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avLst/>
              <a:gdLst/>
              <a:ahLst/>
              <a:cxnLst/>
              <a:rect l="l" t="t" r="r" b="b"/>
              <a:pathLst>
                <a:path w="25400" h="25400" extrusionOk="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avLst/>
              <a:gdLst/>
              <a:ahLst/>
              <a:cxnLst/>
              <a:rect l="l" t="t" r="r" b="b"/>
              <a:pathLst>
                <a:path w="19050" h="19050" extrusionOk="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avLst/>
              <a:gdLst/>
              <a:ahLst/>
              <a:cxnLst/>
              <a:rect l="l" t="t" r="r" b="b"/>
              <a:pathLst>
                <a:path w="31750" h="31750" extrusionOk="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avLst/>
              <a:gdLst/>
              <a:ahLst/>
              <a:cxnLst/>
              <a:rect l="l" t="t" r="r" b="b"/>
              <a:pathLst>
                <a:path w="50800" h="50800" extrusionOk="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avLst/>
              <a:gdLst/>
              <a:ahLst/>
              <a:cxnLst/>
              <a:rect l="l" t="t" r="r" b="b"/>
              <a:pathLst>
                <a:path w="38100" h="38100" extrusionOk="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avLst/>
              <a:gdLst/>
              <a:ahLst/>
              <a:cxnLst/>
              <a:rect l="l" t="t" r="r" b="b"/>
              <a:pathLst>
                <a:path w="38100" h="38100" extrusionOk="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avLst/>
              <a:gdLst/>
              <a:ahLst/>
              <a:cxnLst/>
              <a:rect l="l" t="t" r="r" b="b"/>
              <a:pathLst>
                <a:path w="63500" h="63500" extrusionOk="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avLst/>
              <a:gdLst/>
              <a:ahLst/>
              <a:cxnLst/>
              <a:rect l="l" t="t" r="r" b="b"/>
              <a:pathLst>
                <a:path w="50800" h="50800" extrusionOk="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avLst/>
              <a:gdLst/>
              <a:ahLst/>
              <a:cxnLst/>
              <a:rect l="l" t="t" r="r" b="b"/>
              <a:pathLst>
                <a:path w="57150" h="57150" extrusionOk="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avLst/>
              <a:gdLst/>
              <a:ahLst/>
              <a:cxnLst/>
              <a:rect l="l" t="t" r="r" b="b"/>
              <a:pathLst>
                <a:path w="38100" h="38100" extrusionOk="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avLst/>
              <a:gdLst/>
              <a:ahLst/>
              <a:cxnLst/>
              <a:rect l="l" t="t" r="r" b="b"/>
              <a:pathLst>
                <a:path w="57150" h="57150" extrusionOk="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avLst/>
              <a:gdLst/>
              <a:ahLst/>
              <a:cxnLst/>
              <a:rect l="l" t="t" r="r" b="b"/>
              <a:pathLst>
                <a:path w="12700" h="12700" extrusionOk="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avLst/>
              <a:gdLst/>
              <a:ahLst/>
              <a:cxnLst/>
              <a:rect l="l" t="t" r="r" b="b"/>
              <a:pathLst>
                <a:path w="50800" h="50800" extrusionOk="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avLst/>
              <a:gdLst/>
              <a:ahLst/>
              <a:cxnLst/>
              <a:rect l="l" t="t" r="r" b="b"/>
              <a:pathLst>
                <a:path w="57150" h="57150" extrusionOk="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avLst/>
              <a:gdLst/>
              <a:ahLst/>
              <a:cxnLst/>
              <a:rect l="l" t="t" r="r" b="b"/>
              <a:pathLst>
                <a:path w="50800" h="50800" extrusionOk="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avLst/>
              <a:gdLst/>
              <a:ahLst/>
              <a:cxnLst/>
              <a:rect l="l" t="t" r="r" b="b"/>
              <a:pathLst>
                <a:path w="38100" h="38100" extrusionOk="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avLst/>
              <a:gdLst/>
              <a:ahLst/>
              <a:cxnLst/>
              <a:rect l="l" t="t" r="r" b="b"/>
              <a:pathLst>
                <a:path w="57150" h="57150" extrusionOk="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avLst/>
              <a:gdLst/>
              <a:ahLst/>
              <a:cxnLst/>
              <a:rect l="l" t="t" r="r" b="b"/>
              <a:pathLst>
                <a:path w="50800" h="50800" extrusionOk="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avLst/>
              <a:gdLst/>
              <a:ahLst/>
              <a:cxnLst/>
              <a:rect l="l" t="t" r="r" b="b"/>
              <a:pathLst>
                <a:path w="57150" h="57150" extrusionOk="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avLst/>
              <a:gdLst/>
              <a:ahLst/>
              <a:cxnLst/>
              <a:rect l="l" t="t" r="r" b="b"/>
              <a:pathLst>
                <a:path w="44450" h="44450" extrusionOk="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avLst/>
              <a:gdLst/>
              <a:ahLst/>
              <a:cxnLst/>
              <a:rect l="l" t="t" r="r" b="b"/>
              <a:pathLst>
                <a:path w="57150" h="57150" extrusionOk="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avLst/>
              <a:gdLst/>
              <a:ahLst/>
              <a:cxnLst/>
              <a:rect l="l" t="t" r="r" b="b"/>
              <a:pathLst>
                <a:path w="31750" h="31750" extrusionOk="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avLst/>
              <a:gdLst/>
              <a:ahLst/>
              <a:cxnLst/>
              <a:rect l="l" t="t" r="r" b="b"/>
              <a:pathLst>
                <a:path w="57150" h="57150" extrusionOk="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avLst/>
              <a:gdLst/>
              <a:ahLst/>
              <a:cxnLst/>
              <a:rect l="l" t="t" r="r" b="b"/>
              <a:pathLst>
                <a:path w="38100" h="38100" extrusionOk="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avLst/>
              <a:gdLst/>
              <a:ahLst/>
              <a:cxnLst/>
              <a:rect l="l" t="t" r="r" b="b"/>
              <a:pathLst>
                <a:path w="25400" h="25400" extrusionOk="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avLst/>
              <a:gdLst/>
              <a:ahLst/>
              <a:cxnLst/>
              <a:rect l="l" t="t" r="r" b="b"/>
              <a:pathLst>
                <a:path w="25400" h="25400" extrusionOk="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avLst/>
              <a:gdLst/>
              <a:ahLst/>
              <a:cxnLst/>
              <a:rect l="l" t="t" r="r" b="b"/>
              <a:pathLst>
                <a:path w="50800" h="50800" extrusionOk="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avLst/>
              <a:gdLst/>
              <a:ahLst/>
              <a:cxnLst/>
              <a:rect l="l" t="t" r="r" b="b"/>
              <a:pathLst>
                <a:path w="25400" h="25400" extrusionOk="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avLst/>
              <a:gdLst/>
              <a:ahLst/>
              <a:cxnLst/>
              <a:rect l="l" t="t" r="r" b="b"/>
              <a:pathLst>
                <a:path w="44450" h="44450" extrusionOk="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avLst/>
              <a:gdLst/>
              <a:ahLst/>
              <a:cxnLst/>
              <a:rect l="l" t="t" r="r" b="b"/>
              <a:pathLst>
                <a:path w="19050" h="19050" extrusionOk="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avLst/>
              <a:gdLst/>
              <a:ahLst/>
              <a:cxnLst/>
              <a:rect l="l" t="t" r="r" b="b"/>
              <a:pathLst>
                <a:path w="31750" h="31750" extrusionOk="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avLst/>
              <a:gdLst/>
              <a:ahLst/>
              <a:cxnLst/>
              <a:rect l="l" t="t" r="r" b="b"/>
              <a:pathLst>
                <a:path w="38100" h="38100" extrusionOk="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avLst/>
              <a:gdLst/>
              <a:ahLst/>
              <a:cxnLst/>
              <a:rect l="l" t="t" r="r" b="b"/>
              <a:pathLst>
                <a:path w="12700" h="12700" extrusionOk="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avLst/>
              <a:gdLst/>
              <a:ahLst/>
              <a:cxnLst/>
              <a:rect l="l" t="t" r="r" b="b"/>
              <a:pathLst>
                <a:path w="25400" h="25400" extrusionOk="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avLst/>
              <a:gdLst/>
              <a:ahLst/>
              <a:cxnLst/>
              <a:rect l="l" t="t" r="r" b="b"/>
              <a:pathLst>
                <a:path w="31750" h="31750" extrusionOk="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avLst/>
              <a:gdLst/>
              <a:ahLst/>
              <a:cxnLst/>
              <a:rect l="l" t="t" r="r" b="b"/>
              <a:pathLst>
                <a:path w="50800" h="50800" extrusionOk="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avLst/>
              <a:gdLst/>
              <a:ahLst/>
              <a:cxnLst/>
              <a:rect l="l" t="t" r="r" b="b"/>
              <a:pathLst>
                <a:path w="38100" h="38100" extrusionOk="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avLst/>
              <a:gdLst/>
              <a:ahLst/>
              <a:cxnLst/>
              <a:rect l="l" t="t" r="r" b="b"/>
              <a:pathLst>
                <a:path w="19050" h="19050" extrusionOk="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avLst/>
              <a:gdLst/>
              <a:ahLst/>
              <a:cxnLst/>
              <a:rect l="l" t="t" r="r" b="b"/>
              <a:pathLst>
                <a:path w="19050" h="19050" extrusionOk="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avLst/>
              <a:gdLst/>
              <a:ahLst/>
              <a:cxnLst/>
              <a:rect l="l" t="t" r="r" b="b"/>
              <a:pathLst>
                <a:path w="31750" h="31750" extrusionOk="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avLst/>
              <a:gdLst/>
              <a:ahLst/>
              <a:cxnLst/>
              <a:rect l="l" t="t" r="r" b="b"/>
              <a:pathLst>
                <a:path w="38100" h="38100" extrusionOk="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avLst/>
              <a:gdLst/>
              <a:ahLst/>
              <a:cxnLst/>
              <a:rect l="l" t="t" r="r" b="b"/>
              <a:pathLst>
                <a:path w="19050" h="19050" extrusionOk="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avLst/>
              <a:gdLst/>
              <a:ahLst/>
              <a:cxnLst/>
              <a:rect l="l" t="t" r="r" b="b"/>
              <a:pathLst>
                <a:path w="31750" h="31750" extrusionOk="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avLst/>
              <a:gdLst/>
              <a:ahLst/>
              <a:cxnLst/>
              <a:rect l="l" t="t" r="r" b="b"/>
              <a:pathLst>
                <a:path w="12700" h="12700" extrusionOk="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avLst/>
              <a:gdLst/>
              <a:ahLst/>
              <a:cxnLst/>
              <a:rect l="l" t="t" r="r" b="b"/>
              <a:pathLst>
                <a:path w="57150" h="57150" extrusionOk="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avLst/>
              <a:gdLst/>
              <a:ahLst/>
              <a:cxnLst/>
              <a:rect l="l" t="t" r="r" b="b"/>
              <a:pathLst>
                <a:path w="50800" h="50800" extrusionOk="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avLst/>
              <a:gdLst/>
              <a:ahLst/>
              <a:cxnLst/>
              <a:rect l="l" t="t" r="r" b="b"/>
              <a:pathLst>
                <a:path w="31750" h="31750" extrusionOk="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avLst/>
              <a:gdLst/>
              <a:ahLst/>
              <a:cxnLst/>
              <a:rect l="l" t="t" r="r" b="b"/>
              <a:pathLst>
                <a:path w="44450" h="44450" extrusionOk="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avLst/>
              <a:gdLst/>
              <a:ahLst/>
              <a:cxnLst/>
              <a:rect l="l" t="t" r="r" b="b"/>
              <a:pathLst>
                <a:path w="38100" h="38100" extrusionOk="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avLst/>
              <a:gdLst/>
              <a:ahLst/>
              <a:cxnLst/>
              <a:rect l="l" t="t" r="r" b="b"/>
              <a:pathLst>
                <a:path w="25400" h="25400" extrusionOk="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avLst/>
              <a:gdLst/>
              <a:ahLst/>
              <a:cxnLst/>
              <a:rect l="l" t="t" r="r" b="b"/>
              <a:pathLst>
                <a:path w="57150" h="57150" extrusionOk="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avLst/>
              <a:gdLst/>
              <a:ahLst/>
              <a:cxnLst/>
              <a:rect l="l" t="t" r="r" b="b"/>
              <a:pathLst>
                <a:path w="44450" h="44450" extrusionOk="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avLst/>
              <a:gdLst/>
              <a:ahLst/>
              <a:cxnLst/>
              <a:rect l="l" t="t" r="r" b="b"/>
              <a:pathLst>
                <a:path w="44450" h="44450" extrusionOk="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avLst/>
              <a:gdLst/>
              <a:ahLst/>
              <a:cxnLst/>
              <a:rect l="l" t="t" r="r" b="b"/>
              <a:pathLst>
                <a:path w="50800" h="50800" extrusionOk="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avLst/>
              <a:gdLst/>
              <a:ahLst/>
              <a:cxnLst/>
              <a:rect l="l" t="t" r="r" b="b"/>
              <a:pathLst>
                <a:path w="44450" h="44450" extrusionOk="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avLst/>
              <a:gdLst/>
              <a:ahLst/>
              <a:cxnLst/>
              <a:rect l="l" t="t" r="r" b="b"/>
              <a:pathLst>
                <a:path w="19050" h="19050" extrusionOk="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avLst/>
              <a:gdLst/>
              <a:ahLst/>
              <a:cxnLst/>
              <a:rect l="l" t="t" r="r" b="b"/>
              <a:pathLst>
                <a:path w="25400" h="25400" extrusionOk="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avLst/>
              <a:gdLst/>
              <a:ahLst/>
              <a:cxnLst/>
              <a:rect l="l" t="t" r="r" b="b"/>
              <a:pathLst>
                <a:path w="19050" h="19050" extrusionOk="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avLst/>
              <a:gdLst/>
              <a:ahLst/>
              <a:cxnLst/>
              <a:rect l="l" t="t" r="r" b="b"/>
              <a:pathLst>
                <a:path w="57150" h="57150" extrusionOk="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avLst/>
              <a:gdLst/>
              <a:ahLst/>
              <a:cxnLst/>
              <a:rect l="l" t="t" r="r" b="b"/>
              <a:pathLst>
                <a:path w="57150" h="57150" extrusionOk="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avLst/>
              <a:gdLst/>
              <a:ahLst/>
              <a:cxnLst/>
              <a:rect l="l" t="t" r="r" b="b"/>
              <a:pathLst>
                <a:path w="38100" h="38100" extrusionOk="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avLst/>
              <a:gdLst/>
              <a:ahLst/>
              <a:cxnLst/>
              <a:rect l="l" t="t" r="r" b="b"/>
              <a:pathLst>
                <a:path w="50800" h="50800" extrusionOk="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avLst/>
              <a:gdLst/>
              <a:ahLst/>
              <a:cxnLst/>
              <a:rect l="l" t="t" r="r" b="b"/>
              <a:pathLst>
                <a:path w="38100" h="38100" extrusionOk="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avLst/>
              <a:gdLst/>
              <a:ahLst/>
              <a:cxnLst/>
              <a:rect l="l" t="t" r="r" b="b"/>
              <a:pathLst>
                <a:path w="38100" h="38100" extrusionOk="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avLst/>
              <a:gdLst/>
              <a:ahLst/>
              <a:cxnLst/>
              <a:rect l="l" t="t" r="r" b="b"/>
              <a:pathLst>
                <a:path w="31750" h="31750" extrusionOk="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avLst/>
              <a:gdLst/>
              <a:ahLst/>
              <a:cxnLst/>
              <a:rect l="l" t="t" r="r" b="b"/>
              <a:pathLst>
                <a:path w="50800" h="50800" extrusionOk="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avLst/>
              <a:gdLst/>
              <a:ahLst/>
              <a:cxnLst/>
              <a:rect l="l" t="t" r="r" b="b"/>
              <a:pathLst>
                <a:path w="44450" h="44450" extrusionOk="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avLst/>
              <a:gdLst/>
              <a:ahLst/>
              <a:cxnLst/>
              <a:rect l="l" t="t" r="r" b="b"/>
              <a:pathLst>
                <a:path w="50800" h="50800" extrusionOk="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avLst/>
              <a:gdLst/>
              <a:ahLst/>
              <a:cxnLst/>
              <a:rect l="l" t="t" r="r" b="b"/>
              <a:pathLst>
                <a:path w="31750" h="31750" extrusionOk="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avLst/>
              <a:gdLst/>
              <a:ahLst/>
              <a:cxnLst/>
              <a:rect l="l" t="t" r="r" b="b"/>
              <a:pathLst>
                <a:path w="57150" h="57150" extrusionOk="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avLst/>
              <a:gdLst/>
              <a:ahLst/>
              <a:cxnLst/>
              <a:rect l="l" t="t" r="r" b="b"/>
              <a:pathLst>
                <a:path w="25400" h="25400" extrusionOk="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avLst/>
              <a:gdLst/>
              <a:ahLst/>
              <a:cxnLst/>
              <a:rect l="l" t="t" r="r" b="b"/>
              <a:pathLst>
                <a:path w="57150" h="57150" extrusionOk="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avLst/>
              <a:gdLst/>
              <a:ahLst/>
              <a:cxnLst/>
              <a:rect l="l" t="t" r="r" b="b"/>
              <a:pathLst>
                <a:path w="25400" h="25400" extrusionOk="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avLst/>
              <a:gdLst/>
              <a:ahLst/>
              <a:cxnLst/>
              <a:rect l="l" t="t" r="r" b="b"/>
              <a:pathLst>
                <a:path w="31750" h="31750" extrusionOk="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avLst/>
              <a:gdLst/>
              <a:ahLst/>
              <a:cxnLst/>
              <a:rect l="l" t="t" r="r" b="b"/>
              <a:pathLst>
                <a:path w="38100" h="38100" extrusionOk="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avLst/>
              <a:gdLst/>
              <a:ahLst/>
              <a:cxnLst/>
              <a:rect l="l" t="t" r="r" b="b"/>
              <a:pathLst>
                <a:path w="120650" h="120650" extrusionOk="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avLst/>
              <a:gdLst/>
              <a:ahLst/>
              <a:cxnLst/>
              <a:rect l="l" t="t" r="r" b="b"/>
              <a:pathLst>
                <a:path w="127000" h="127000" extrusionOk="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avLst/>
              <a:gdLst/>
              <a:ahLst/>
              <a:cxnLst/>
              <a:rect l="l" t="t" r="r" b="b"/>
              <a:pathLst>
                <a:path w="260350" h="260350" extrusionOk="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avLst/>
              <a:gdLst/>
              <a:ahLst/>
              <a:cxnLst/>
              <a:rect l="l" t="t" r="r" b="b"/>
              <a:pathLst>
                <a:path w="177800" h="177800" extrusionOk="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avLst/>
              <a:gdLst/>
              <a:ahLst/>
              <a:cxnLst/>
              <a:rect l="l" t="t" r="r" b="b"/>
              <a:pathLst>
                <a:path w="190500" h="190500" extrusionOk="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avLst/>
              <a:gdLst/>
              <a:ahLst/>
              <a:cxnLst/>
              <a:rect l="l" t="t" r="r" b="b"/>
              <a:pathLst>
                <a:path w="133350" h="133350" extrusionOk="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avLst/>
              <a:gdLst/>
              <a:ahLst/>
              <a:cxnLst/>
              <a:rect l="l" t="t" r="r" b="b"/>
              <a:pathLst>
                <a:path w="228600" h="228600" extrusionOk="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avLst/>
              <a:gdLst/>
              <a:ahLst/>
              <a:cxnLst/>
              <a:rect l="l" t="t" r="r" b="b"/>
              <a:pathLst>
                <a:path w="247650" h="247650" extrusionOk="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avLst/>
              <a:gdLst/>
              <a:ahLst/>
              <a:cxnLst/>
              <a:rect l="l" t="t" r="r" b="b"/>
              <a:pathLst>
                <a:path w="120650" h="120650" extrusionOk="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avLst/>
              <a:gdLst/>
              <a:ahLst/>
              <a:cxnLst/>
              <a:rect l="l" t="t" r="r" b="b"/>
              <a:pathLst>
                <a:path w="95250" h="95250" extrusionOk="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avLst/>
              <a:gdLst/>
              <a:ahLst/>
              <a:cxnLst/>
              <a:rect l="l" t="t" r="r" b="b"/>
              <a:pathLst>
                <a:path w="209550" h="209550" extrusionOk="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avLst/>
              <a:gdLst/>
              <a:ahLst/>
              <a:cxnLst/>
              <a:rect l="l" t="t" r="r" b="b"/>
              <a:pathLst>
                <a:path w="215900" h="215900" extrusionOk="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avLst/>
              <a:gdLst/>
              <a:ahLst/>
              <a:cxnLst/>
              <a:rect l="l" t="t" r="r" b="b"/>
              <a:pathLst>
                <a:path w="95250" h="95250" extrusionOk="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avLst/>
              <a:gdLst/>
              <a:ahLst/>
              <a:cxnLst/>
              <a:rect l="l" t="t" r="r" b="b"/>
              <a:pathLst>
                <a:path w="241300" h="241300" extrusionOk="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avLst/>
              <a:gdLst/>
              <a:ahLst/>
              <a:cxnLst/>
              <a:rect l="l" t="t" r="r" b="b"/>
              <a:pathLst>
                <a:path w="190500" h="190500" extrusionOk="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avLst/>
              <a:gdLst/>
              <a:ahLst/>
              <a:cxnLst/>
              <a:rect l="l" t="t" r="r" b="b"/>
              <a:pathLst>
                <a:path w="139700" h="139700" extrusionOk="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avLst/>
              <a:gdLst/>
              <a:ahLst/>
              <a:cxnLst/>
              <a:rect l="l" t="t" r="r" b="b"/>
              <a:pathLst>
                <a:path w="260350" h="260350" extrusionOk="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avLst/>
              <a:gdLst/>
              <a:ahLst/>
              <a:cxnLst/>
              <a:rect l="l" t="t" r="r" b="b"/>
              <a:pathLst>
                <a:path w="215900" h="215900" extrusionOk="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avLst/>
              <a:gdLst/>
              <a:ahLst/>
              <a:cxnLst/>
              <a:rect l="l" t="t" r="r" b="b"/>
              <a:pathLst>
                <a:path w="241300" h="241300" extrusionOk="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avLst/>
              <a:gdLst/>
              <a:ahLst/>
              <a:cxnLst/>
              <a:rect l="l" t="t" r="r" b="b"/>
              <a:pathLst>
                <a:path w="260350" h="260350" extrusionOk="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avLst/>
              <a:gdLst/>
              <a:ahLst/>
              <a:cxnLst/>
              <a:rect l="l" t="t" r="r" b="b"/>
              <a:pathLst>
                <a:path w="114300" h="114300" extrusionOk="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avLst/>
              <a:gdLst/>
              <a:ahLst/>
              <a:cxnLst/>
              <a:rect l="l" t="t" r="r" b="b"/>
              <a:pathLst>
                <a:path w="88900" h="88900" extrusionOk="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avLst/>
              <a:gdLst/>
              <a:ahLst/>
              <a:cxnLst/>
              <a:rect l="l" t="t" r="r" b="b"/>
              <a:pathLst>
                <a:path w="139700" h="139700" extrusionOk="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lvl="0" algn="ctr">
              <a:buNone/>
              <a:defRPr sz="1300">
                <a:solidFill>
                  <a:srgbClr val="FFFFFF"/>
                </a:solidFill>
                <a:latin typeface="Megrim"/>
                <a:ea typeface="Megrim"/>
                <a:cs typeface="Megrim"/>
                <a:sym typeface="Megrim"/>
              </a:defRPr>
            </a:lvl1pPr>
            <a:lvl2pPr lvl="1" algn="ctr">
              <a:buNone/>
              <a:defRPr sz="1300">
                <a:solidFill>
                  <a:srgbClr val="FFFFFF"/>
                </a:solidFill>
                <a:latin typeface="Megrim"/>
                <a:ea typeface="Megrim"/>
                <a:cs typeface="Megrim"/>
                <a:sym typeface="Megrim"/>
              </a:defRPr>
            </a:lvl2pPr>
            <a:lvl3pPr lvl="2" algn="ctr">
              <a:buNone/>
              <a:defRPr sz="1300">
                <a:solidFill>
                  <a:srgbClr val="FFFFFF"/>
                </a:solidFill>
                <a:latin typeface="Megrim"/>
                <a:ea typeface="Megrim"/>
                <a:cs typeface="Megrim"/>
                <a:sym typeface="Megrim"/>
              </a:defRPr>
            </a:lvl3pPr>
            <a:lvl4pPr lvl="3" algn="ctr">
              <a:buNone/>
              <a:defRPr sz="1300">
                <a:solidFill>
                  <a:srgbClr val="FFFFFF"/>
                </a:solidFill>
                <a:latin typeface="Megrim"/>
                <a:ea typeface="Megrim"/>
                <a:cs typeface="Megrim"/>
                <a:sym typeface="Megrim"/>
              </a:defRPr>
            </a:lvl4pPr>
            <a:lvl5pPr lvl="4" algn="ctr">
              <a:buNone/>
              <a:defRPr sz="1300">
                <a:solidFill>
                  <a:srgbClr val="FFFFFF"/>
                </a:solidFill>
                <a:latin typeface="Megrim"/>
                <a:ea typeface="Megrim"/>
                <a:cs typeface="Megrim"/>
                <a:sym typeface="Megrim"/>
              </a:defRPr>
            </a:lvl5pPr>
            <a:lvl6pPr lvl="5" algn="ctr">
              <a:buNone/>
              <a:defRPr sz="1300">
                <a:solidFill>
                  <a:srgbClr val="FFFFFF"/>
                </a:solidFill>
                <a:latin typeface="Megrim"/>
                <a:ea typeface="Megrim"/>
                <a:cs typeface="Megrim"/>
                <a:sym typeface="Megrim"/>
              </a:defRPr>
            </a:lvl6pPr>
            <a:lvl7pPr lvl="6" algn="ctr">
              <a:buNone/>
              <a:defRPr sz="1300">
                <a:solidFill>
                  <a:srgbClr val="FFFFFF"/>
                </a:solidFill>
                <a:latin typeface="Megrim"/>
                <a:ea typeface="Megrim"/>
                <a:cs typeface="Megrim"/>
                <a:sym typeface="Megrim"/>
              </a:defRPr>
            </a:lvl7pPr>
            <a:lvl8pPr lvl="7" algn="ctr">
              <a:buNone/>
              <a:defRPr sz="1300">
                <a:solidFill>
                  <a:srgbClr val="FFFFFF"/>
                </a:solidFill>
                <a:latin typeface="Megrim"/>
                <a:ea typeface="Megrim"/>
                <a:cs typeface="Megrim"/>
                <a:sym typeface="Megrim"/>
              </a:defRPr>
            </a:lvl8pPr>
            <a:lvl9pPr lvl="8" algn="ctr">
              <a:buNone/>
              <a:defRPr sz="1300">
                <a:solidFill>
                  <a:srgbClr val="FFFFFF"/>
                </a:solidFill>
                <a:latin typeface="Megrim"/>
                <a:ea typeface="Megrim"/>
                <a:cs typeface="Megrim"/>
                <a:sym typeface="Megrim"/>
              </a:defRPr>
            </a:lvl9pPr>
          </a:lstStyle>
          <a:p>
            <a:pPr marL="0" lvl="0" indent="0" algn="ctr" rtl="0">
              <a:spcBef>
                <a:spcPts val="0"/>
              </a:spcBef>
              <a:spcAft>
                <a:spcPts val="0"/>
              </a:spcAft>
              <a:buNone/>
            </a:pPr>
            <a:fld id="{00000000-1234-1234-1234-123412341234}" type="slidenum">
              <a:rPr lang="en"/>
              <a:t>‹#›</a:t>
            </a:fld>
            <a:endParaRPr/>
          </a:p>
        </p:txBody>
      </p:sp>
      <p:sp>
        <p:nvSpPr>
          <p:cNvPr id="299" name="Google Shape;299;p1"/>
          <p:cNvSpPr txBox="1">
            <a:spLocks noGrp="1"/>
          </p:cNvSpPr>
          <p:nvPr>
            <p:ph type="title"/>
          </p:nvPr>
        </p:nvSpPr>
        <p:spPr>
          <a:xfrm>
            <a:off x="1315475" y="858500"/>
            <a:ext cx="6513000" cy="6204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lvl1pPr lvl="0"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9pPr>
          </a:lstStyle>
          <a:p>
            <a:endParaRPr/>
          </a:p>
        </p:txBody>
      </p:sp>
      <p:sp>
        <p:nvSpPr>
          <p:cNvPr id="300" name="Google Shape;300;p1"/>
          <p:cNvSpPr txBox="1">
            <a:spLocks noGrp="1"/>
          </p:cNvSpPr>
          <p:nvPr>
            <p:ph type="body" idx="1"/>
          </p:nvPr>
        </p:nvSpPr>
        <p:spPr>
          <a:xfrm>
            <a:off x="1315475" y="1577785"/>
            <a:ext cx="6513000" cy="26955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grpSp>
        <p:nvGrpSpPr>
          <p:cNvPr id="301" name="Google Shape;301;p1"/>
          <p:cNvGrpSpPr/>
          <p:nvPr/>
        </p:nvGrpSpPr>
        <p:grpSpPr>
          <a:xfrm>
            <a:off x="0" y="0"/>
            <a:ext cx="9144266" cy="5143442"/>
            <a:chOff x="0" y="0"/>
            <a:chExt cx="12190730" cy="6857009"/>
          </a:xfrm>
        </p:grpSpPr>
        <p:sp>
          <p:nvSpPr>
            <p:cNvPr id="302" name="Google Shape;302;p1"/>
            <p:cNvSpPr/>
            <p:nvPr/>
          </p:nvSpPr>
          <p:spPr>
            <a:xfrm>
              <a:off x="0" y="2615209"/>
              <a:ext cx="6197600" cy="4241800"/>
            </a:xfrm>
            <a:custGeom>
              <a:avLst/>
              <a:gdLst/>
              <a:ahLst/>
              <a:cxnLst/>
              <a:rect l="l" t="t" r="r" b="b"/>
              <a:pathLst>
                <a:path w="6197600" h="4241800" extrusionOk="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avLst/>
              <a:gdLst/>
              <a:ahLst/>
              <a:cxnLst/>
              <a:rect l="l" t="t" r="r" b="b"/>
              <a:pathLst>
                <a:path w="4622800" h="3581400" extrusionOk="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avLst/>
              <a:gdLst/>
              <a:ahLst/>
              <a:cxnLst/>
              <a:rect l="l" t="t" r="r" b="b"/>
              <a:pathLst>
                <a:path w="2660650" h="2838450" extrusionOk="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avLst/>
              <a:gdLst/>
              <a:ahLst/>
              <a:cxnLst/>
              <a:rect l="l" t="t" r="r" b="b"/>
              <a:pathLst>
                <a:path w="5467350" h="3562350" extrusionOk="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
          <p:cNvSpPr txBox="1">
            <a:spLocks noGrp="1"/>
          </p:cNvSpPr>
          <p:nvPr>
            <p:ph type="ctrTitle"/>
          </p:nvPr>
        </p:nvSpPr>
        <p:spPr>
          <a:xfrm>
            <a:off x="1786500" y="2339155"/>
            <a:ext cx="5571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3D PLANETARIUM SOFTWRE</a:t>
            </a:r>
            <a:br>
              <a:rPr lang="en" dirty="0"/>
            </a:br>
            <a:r>
              <a:rPr lang="en" dirty="0"/>
              <a:t/>
            </a:r>
            <a:br>
              <a:rPr lang="en" dirty="0"/>
            </a:br>
            <a:endParaRPr dirty="0"/>
          </a:p>
        </p:txBody>
      </p:sp>
      <p:sp>
        <p:nvSpPr>
          <p:cNvPr id="2" name="TextBox 1"/>
          <p:cNvSpPr txBox="1"/>
          <p:nvPr/>
        </p:nvSpPr>
        <p:spPr>
          <a:xfrm>
            <a:off x="3065069" y="3020873"/>
            <a:ext cx="3013862" cy="400110"/>
          </a:xfrm>
          <a:prstGeom prst="rect">
            <a:avLst/>
          </a:prstGeom>
          <a:noFill/>
        </p:spPr>
        <p:txBody>
          <a:bodyPr wrap="square" rtlCol="0">
            <a:spAutoFit/>
          </a:bodyPr>
          <a:lstStyle/>
          <a:p>
            <a:pPr algn="ctr"/>
            <a:r>
              <a:rPr lang="en-US" sz="2000" dirty="0">
                <a:solidFill>
                  <a:schemeClr val="bg1"/>
                </a:solidFill>
                <a:latin typeface="Megrim" panose="020B0604020202020204" charset="0"/>
              </a:rPr>
              <a:t>Team name :Crew X</a:t>
            </a:r>
            <a:endParaRPr lang="en-IN" sz="2000" dirty="0">
              <a:solidFill>
                <a:schemeClr val="bg1"/>
              </a:solidFill>
              <a:latin typeface="Megrim" panose="020B0604020202020204" charset="0"/>
            </a:endParaRPr>
          </a:p>
        </p:txBody>
      </p:sp>
      <p:pic>
        <p:nvPicPr>
          <p:cNvPr id="4" name="Picture 4" descr="Smart India Hackathon 2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633" y="109008"/>
            <a:ext cx="2109141" cy="11863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lgn="just"/>
            <a:r>
              <a:rPr lang="en-US" dirty="0"/>
              <a:t>Introduction to black holes ,white holes and dwarf planets  and various other information regarding them gives better details and </a:t>
            </a:r>
            <a:r>
              <a:rPr lang="en-US" dirty="0" smtClean="0"/>
              <a:t>helps </a:t>
            </a:r>
            <a:r>
              <a:rPr lang="en-US" dirty="0"/>
              <a:t>with good understanding about the </a:t>
            </a:r>
            <a:r>
              <a:rPr lang="en-US" dirty="0" smtClean="0"/>
              <a:t>planets, solar system, galaxy </a:t>
            </a:r>
            <a:r>
              <a:rPr lang="en-US" dirty="0"/>
              <a:t>and many more.</a:t>
            </a:r>
            <a:endParaRPr lang="en-IN" dirty="0"/>
          </a:p>
          <a:p>
            <a:endParaRPr lang="en-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743500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475" y="185502"/>
            <a:ext cx="6513000" cy="620400"/>
          </a:xfrm>
        </p:spPr>
        <p:txBody>
          <a:bodyPr/>
          <a:lstStyle/>
          <a:p>
            <a:r>
              <a:rPr lang="en-US" dirty="0"/>
              <a:t>SCALABILITY</a:t>
            </a:r>
            <a:endParaRPr lang="en-IN" dirty="0"/>
          </a:p>
        </p:txBody>
      </p:sp>
      <p:sp>
        <p:nvSpPr>
          <p:cNvPr id="3" name="Text Placeholder 2"/>
          <p:cNvSpPr>
            <a:spLocks noGrp="1"/>
          </p:cNvSpPr>
          <p:nvPr>
            <p:ph type="body" idx="1"/>
          </p:nvPr>
        </p:nvSpPr>
        <p:spPr>
          <a:xfrm>
            <a:off x="786809" y="991605"/>
            <a:ext cx="7041666" cy="2695500"/>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r>
              <a:rPr lang="en-US" dirty="0" smtClean="0"/>
              <a:t>  </a:t>
            </a:r>
            <a:endParaRPr lang="en-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5" name="Rectangle 4"/>
          <p:cNvSpPr/>
          <p:nvPr/>
        </p:nvSpPr>
        <p:spPr>
          <a:xfrm>
            <a:off x="786809" y="899152"/>
            <a:ext cx="7732166" cy="1692771"/>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chemeClr val="bg1"/>
                </a:solidFill>
                <a:latin typeface="Abel" panose="020B0604020202020204" charset="0"/>
              </a:rPr>
              <a:t>The local database used to store the information leads to an advantage of internet not being a necessary to run the software.</a:t>
            </a:r>
          </a:p>
          <a:p>
            <a:pPr marL="342900" indent="-342900" algn="just">
              <a:buFont typeface="Arial" panose="020B0604020202020204" pitchFamily="34" charset="0"/>
              <a:buChar char="•"/>
            </a:pPr>
            <a:r>
              <a:rPr lang="en-US" sz="2000" dirty="0">
                <a:solidFill>
                  <a:schemeClr val="bg1"/>
                </a:solidFill>
                <a:latin typeface="Abel" panose="020B0604020202020204" charset="0"/>
              </a:rPr>
              <a:t>As all the details stored in the database has been taken from the NASA database ,it is accurate and </a:t>
            </a:r>
            <a:r>
              <a:rPr lang="en-IN" sz="2000" dirty="0">
                <a:solidFill>
                  <a:schemeClr val="bg1"/>
                </a:solidFill>
                <a:latin typeface="Abel" panose="020B0604020202020204" charset="0"/>
              </a:rPr>
              <a:t>relevant</a:t>
            </a:r>
            <a:r>
              <a:rPr lang="en-US" sz="2000" dirty="0">
                <a:solidFill>
                  <a:schemeClr val="bg1"/>
                </a:solidFill>
                <a:latin typeface="Abel" panose="020B0604020202020204" charset="0"/>
              </a:rPr>
              <a:t>.</a:t>
            </a:r>
          </a:p>
          <a:p>
            <a:endParaRPr lang="en-IN" sz="2400" dirty="0">
              <a:solidFill>
                <a:schemeClr val="bg1"/>
              </a:solidFill>
              <a:latin typeface="Abel" panose="020B0604020202020204" charset="0"/>
            </a:endParaRPr>
          </a:p>
        </p:txBody>
      </p:sp>
      <p:pic>
        <p:nvPicPr>
          <p:cNvPr id="7" name="Picture 2" descr="https://data.nasa.gov/nasawds-2.0.7/img/treemap-n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206" y="2290512"/>
            <a:ext cx="5591537" cy="248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386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2" name="Google Shape;832;p21"/>
          <p:cNvSpPr txBox="1">
            <a:spLocks noGrp="1"/>
          </p:cNvSpPr>
          <p:nvPr>
            <p:ph type="body" idx="1"/>
          </p:nvPr>
        </p:nvSpPr>
        <p:spPr>
          <a:xfrm>
            <a:off x="1315475" y="2070051"/>
            <a:ext cx="3297000" cy="2052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A glimpse of </a:t>
            </a:r>
            <a:r>
              <a:rPr lang="en" dirty="0" smtClean="0"/>
              <a:t>our </a:t>
            </a:r>
            <a:r>
              <a:rPr lang="en" dirty="0"/>
              <a:t>software</a:t>
            </a:r>
            <a:endParaRPr dirty="0"/>
          </a:p>
        </p:txBody>
      </p:sp>
      <p:sp>
        <p:nvSpPr>
          <p:cNvPr id="834" name="Google Shape;83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2" name="Prog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41111" y="1082649"/>
            <a:ext cx="4512667" cy="25383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4D055D-098A-F07C-E60A-72439439FF18}"/>
              </a:ext>
            </a:extLst>
          </p:cNvPr>
          <p:cNvSpPr>
            <a:spLocks noGrp="1"/>
          </p:cNvSpPr>
          <p:nvPr>
            <p:ph type="title"/>
          </p:nvPr>
        </p:nvSpPr>
        <p:spPr/>
        <p:txBody>
          <a:bodyPr/>
          <a:lstStyle/>
          <a:p>
            <a:r>
              <a:rPr lang="en-IN" dirty="0"/>
              <a:t>INTRODUCING THE TEAM</a:t>
            </a:r>
          </a:p>
        </p:txBody>
      </p:sp>
      <p:sp>
        <p:nvSpPr>
          <p:cNvPr id="3" name="Text Placeholder 2">
            <a:extLst>
              <a:ext uri="{FF2B5EF4-FFF2-40B4-BE49-F238E27FC236}">
                <a16:creationId xmlns="" xmlns:a16="http://schemas.microsoft.com/office/drawing/2014/main" id="{F8C244D9-F709-271C-EEA3-475A1A785666}"/>
              </a:ext>
            </a:extLst>
          </p:cNvPr>
          <p:cNvSpPr>
            <a:spLocks noGrp="1"/>
          </p:cNvSpPr>
          <p:nvPr>
            <p:ph type="body" idx="1"/>
          </p:nvPr>
        </p:nvSpPr>
        <p:spPr/>
        <p:txBody>
          <a:bodyPr/>
          <a:lstStyle/>
          <a:p>
            <a:r>
              <a:rPr lang="en-IN" dirty="0"/>
              <a:t>SYED IBRAHIM MAAZ (TEAM LEADER)</a:t>
            </a:r>
          </a:p>
          <a:p>
            <a:r>
              <a:rPr lang="en-IN" dirty="0"/>
              <a:t>DEEPTHI GIRISH</a:t>
            </a:r>
          </a:p>
          <a:p>
            <a:r>
              <a:rPr lang="en-IN" dirty="0"/>
              <a:t>HARSHITHA JK</a:t>
            </a:r>
          </a:p>
          <a:p>
            <a:r>
              <a:rPr lang="en-IN" dirty="0"/>
              <a:t>POORNIMA R</a:t>
            </a:r>
          </a:p>
          <a:p>
            <a:r>
              <a:rPr lang="en-IN" dirty="0"/>
              <a:t>SHASHANK S</a:t>
            </a:r>
          </a:p>
          <a:p>
            <a:r>
              <a:rPr lang="en-IN" dirty="0"/>
              <a:t>SHRAVYA SURESH</a:t>
            </a:r>
          </a:p>
          <a:p>
            <a:r>
              <a:rPr lang="en-IN" dirty="0"/>
              <a:t>DR. ANITHA J (MENTOR)</a:t>
            </a:r>
          </a:p>
        </p:txBody>
      </p:sp>
      <p:sp>
        <p:nvSpPr>
          <p:cNvPr id="4" name="Slide Number Placeholder 3">
            <a:extLst>
              <a:ext uri="{FF2B5EF4-FFF2-40B4-BE49-F238E27FC236}">
                <a16:creationId xmlns="" xmlns:a16="http://schemas.microsoft.com/office/drawing/2014/main" id="{B5A4453D-412D-C00D-C948-35590148EC8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136052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155CC"/>
            </a:gs>
            <a:gs pos="27000">
              <a:srgbClr val="351C75"/>
            </a:gs>
            <a:gs pos="71000">
              <a:srgbClr val="351C75"/>
            </a:gs>
            <a:gs pos="100000">
              <a:srgbClr val="F229FF"/>
            </a:gs>
          </a:gsLst>
          <a:lin ang="8100019" scaled="0"/>
        </a:gradFill>
        <a:effectLst/>
      </p:bgPr>
    </p:bg>
    <p:spTree>
      <p:nvGrpSpPr>
        <p:cNvPr id="1" name="Shape 1005"/>
        <p:cNvGrpSpPr/>
        <p:nvPr/>
      </p:nvGrpSpPr>
      <p:grpSpPr>
        <a:xfrm>
          <a:off x="0" y="0"/>
          <a:ext cx="0" cy="0"/>
          <a:chOff x="0" y="0"/>
          <a:chExt cx="0" cy="0"/>
        </a:xfrm>
      </p:grpSpPr>
      <p:sp>
        <p:nvSpPr>
          <p:cNvPr id="1006" name="Google Shape;1006;p3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007" name="Google Shape;1007;p34"/>
          <p:cNvSpPr txBox="1">
            <a:spLocks noGrp="1"/>
          </p:cNvSpPr>
          <p:nvPr>
            <p:ph type="ctrTitle" idx="4294967295"/>
          </p:nvPr>
        </p:nvSpPr>
        <p:spPr>
          <a:xfrm>
            <a:off x="1777825" y="2664560"/>
            <a:ext cx="5588400" cy="546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dirty="0"/>
              <a:t>Thank you!</a:t>
            </a:r>
            <a:endParaRPr sz="4800" dirty="0"/>
          </a:p>
        </p:txBody>
      </p:sp>
      <p:sp>
        <p:nvSpPr>
          <p:cNvPr id="1008" name="Google Shape;1008;p34"/>
          <p:cNvSpPr txBox="1">
            <a:spLocks noGrp="1"/>
          </p:cNvSpPr>
          <p:nvPr>
            <p:ph type="subTitle" idx="4294967295"/>
          </p:nvPr>
        </p:nvSpPr>
        <p:spPr>
          <a:xfrm>
            <a:off x="1777825" y="3229349"/>
            <a:ext cx="5588400" cy="1203600"/>
          </a:xfrm>
          <a:prstGeom prst="rect">
            <a:avLst/>
          </a:prstGeom>
        </p:spPr>
        <p:txBody>
          <a:bodyPr spcFirstLastPara="1" wrap="square" lIns="0" tIns="0" rIns="0" bIns="0" anchor="t" anchorCtr="0">
            <a:noAutofit/>
          </a:bodyPr>
          <a:lstStyle/>
          <a:p>
            <a:pPr marL="0" lvl="0" indent="0" algn="ctr" rtl="0">
              <a:spcBef>
                <a:spcPts val="600"/>
              </a:spcBef>
              <a:spcAft>
                <a:spcPts val="0"/>
              </a:spcAft>
              <a:buClr>
                <a:schemeClr val="dk1"/>
              </a:buClr>
              <a:buSzPts val="1100"/>
              <a:buFont typeface="Arial"/>
              <a:buNone/>
            </a:pPr>
            <a:endParaRPr sz="1800" dirty="0"/>
          </a:p>
          <a:p>
            <a:pPr marL="0" lvl="0" indent="0" algn="ctr" rtl="0">
              <a:spcBef>
                <a:spcPts val="600"/>
              </a:spcBef>
              <a:spcAft>
                <a:spcPts val="0"/>
              </a:spcAft>
              <a:buClr>
                <a:schemeClr val="dk1"/>
              </a:buClr>
              <a:buSzPts val="1100"/>
              <a:buFont typeface="Arial"/>
              <a:buNone/>
            </a:pPr>
            <a:endParaRPr sz="1800" dirty="0"/>
          </a:p>
        </p:txBody>
      </p:sp>
      <p:grpSp>
        <p:nvGrpSpPr>
          <p:cNvPr id="1009" name="Google Shape;1009;p34"/>
          <p:cNvGrpSpPr/>
          <p:nvPr/>
        </p:nvGrpSpPr>
        <p:grpSpPr>
          <a:xfrm>
            <a:off x="3905321" y="916984"/>
            <a:ext cx="1333358" cy="1333477"/>
            <a:chOff x="570875" y="4322250"/>
            <a:chExt cx="443300" cy="443325"/>
          </a:xfrm>
        </p:grpSpPr>
        <p:sp>
          <p:nvSpPr>
            <p:cNvPr id="1010" name="Google Shape;1010;p34"/>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229FF"/>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229FF"/>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229FF"/>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229FF"/>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3"/>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PROBLEM STATEMENT</a:t>
            </a:r>
            <a:endParaRPr dirty="0"/>
          </a:p>
        </p:txBody>
      </p:sp>
      <p:sp>
        <p:nvSpPr>
          <p:cNvPr id="761" name="Google Shape;761;p13"/>
          <p:cNvSpPr txBox="1">
            <a:spLocks noGrp="1"/>
          </p:cNvSpPr>
          <p:nvPr>
            <p:ph type="body" idx="2"/>
          </p:nvPr>
        </p:nvSpPr>
        <p:spPr>
          <a:xfrm>
            <a:off x="1161856" y="1706325"/>
            <a:ext cx="3329677" cy="938700"/>
          </a:xfrm>
          <a:prstGeom prst="rect">
            <a:avLst/>
          </a:prstGeom>
        </p:spPr>
        <p:txBody>
          <a:bodyPr spcFirstLastPara="1" wrap="square" lIns="0" tIns="0" rIns="0" bIns="0" anchor="t" anchorCtr="0">
            <a:noAutofit/>
          </a:bodyPr>
          <a:lstStyle/>
          <a:p>
            <a:pPr marL="0" lvl="0" indent="0" algn="l" rtl="0">
              <a:spcBef>
                <a:spcPts val="1000"/>
              </a:spcBef>
              <a:spcAft>
                <a:spcPts val="0"/>
              </a:spcAft>
              <a:buClr>
                <a:schemeClr val="dk1"/>
              </a:buClr>
              <a:buSzPts val="1100"/>
              <a:buFont typeface="Arial"/>
              <a:buNone/>
            </a:pPr>
            <a:endParaRPr sz="1200" dirty="0"/>
          </a:p>
          <a:p>
            <a:pPr marL="0" indent="0" algn="just">
              <a:spcBef>
                <a:spcPts val="1000"/>
              </a:spcBef>
              <a:spcAft>
                <a:spcPts val="1000"/>
              </a:spcAft>
              <a:buNone/>
            </a:pPr>
            <a:r>
              <a:rPr lang="en-US" sz="1800" dirty="0"/>
              <a:t>The free space simulation that lets the user explore the universe in three dimensions. It shows a realistic sky in 3D, just like what one sees with the naked eye, binoculars or a telescope. The Ministry of Culture is developing many planetariums in the country and there is no OEM from India developing Planetarium software.</a:t>
            </a:r>
            <a:endParaRPr lang="en-IN" sz="1800" dirty="0"/>
          </a:p>
          <a:p>
            <a:pPr marL="0" lvl="0" indent="0" algn="l" rtl="0">
              <a:spcBef>
                <a:spcPts val="1000"/>
              </a:spcBef>
              <a:spcAft>
                <a:spcPts val="1000"/>
              </a:spcAft>
              <a:buNone/>
            </a:pPr>
            <a:endParaRPr sz="1200" dirty="0"/>
          </a:p>
        </p:txBody>
      </p:sp>
      <p:sp>
        <p:nvSpPr>
          <p:cNvPr id="762" name="Google Shape;762;p1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028" name="Picture 4" descr="Sardar Patel Planetarium - Tourist Information 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800" y="1998279"/>
            <a:ext cx="4040631" cy="2626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5"/>
          <p:cNvSpPr txBox="1">
            <a:spLocks noGrp="1"/>
          </p:cNvSpPr>
          <p:nvPr>
            <p:ph type="ctrTitle"/>
          </p:nvPr>
        </p:nvSpPr>
        <p:spPr>
          <a:xfrm>
            <a:off x="1953550" y="1546774"/>
            <a:ext cx="5236800" cy="1159800"/>
          </a:xfrm>
          <a:prstGeom prst="rect">
            <a:avLst/>
          </a:prstGeom>
        </p:spPr>
        <p:txBody>
          <a:bodyPr spcFirstLastPara="1" wrap="square" lIns="0" tIns="0" rIns="0" bIns="0" anchor="b" anchorCtr="0">
            <a:noAutofit/>
          </a:bodyPr>
          <a:lstStyle/>
          <a:p>
            <a:pPr lvl="0"/>
            <a:r>
              <a:rPr lang="en-US" dirty="0"/>
              <a:t>ABSTRACT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6"/>
          <p:cNvSpPr txBox="1">
            <a:spLocks noGrp="1"/>
          </p:cNvSpPr>
          <p:nvPr>
            <p:ph type="body" idx="1"/>
          </p:nvPr>
        </p:nvSpPr>
        <p:spPr>
          <a:xfrm>
            <a:off x="1367942" y="1357738"/>
            <a:ext cx="6042355" cy="819900"/>
          </a:xfrm>
          <a:prstGeom prst="rect">
            <a:avLst/>
          </a:prstGeom>
        </p:spPr>
        <p:txBody>
          <a:bodyPr spcFirstLastPara="1" wrap="square" lIns="0" tIns="0" rIns="0" bIns="0" anchor="t" anchorCtr="0">
            <a:noAutofit/>
          </a:bodyPr>
          <a:lstStyle/>
          <a:p>
            <a:pPr marL="0" indent="0" algn="just">
              <a:buNone/>
            </a:pPr>
            <a:r>
              <a:rPr lang="en-US" sz="1800" dirty="0"/>
              <a:t>3D planetarium software is used to get information (position, rotation, velocity </a:t>
            </a:r>
            <a:r>
              <a:rPr lang="en-US" sz="1800" dirty="0" err="1"/>
              <a:t>etc</a:t>
            </a:r>
            <a:r>
              <a:rPr lang="en-US" sz="1800" dirty="0"/>
              <a:t>) about any planet/star in the galaxy. The user can explore the galaxy using a spaceship controlled by WASD/arrow keys, approach any star to know about its information. The features which make our software unique are: </a:t>
            </a:r>
          </a:p>
          <a:p>
            <a:pPr indent="-457200" algn="just">
              <a:buAutoNum type="arabicParenR"/>
            </a:pPr>
            <a:r>
              <a:rPr lang="en-US" sz="1800" dirty="0"/>
              <a:t>User can change the timescale (slow or speed up time) </a:t>
            </a:r>
          </a:p>
          <a:p>
            <a:pPr indent="-457200" algn="just">
              <a:buAutoNum type="arabicParenR"/>
            </a:pPr>
            <a:r>
              <a:rPr lang="en-US" sz="1800" dirty="0"/>
              <a:t> Learn about the planet information in the past and future </a:t>
            </a:r>
          </a:p>
          <a:p>
            <a:pPr indent="-457200" algn="just">
              <a:buAutoNum type="arabicParenR"/>
            </a:pPr>
            <a:r>
              <a:rPr lang="en-US" sz="1800" dirty="0"/>
              <a:t>View the current satellite launched by any space organization in real time by obtaining its position, velocity </a:t>
            </a:r>
            <a:r>
              <a:rPr lang="en-US" sz="1800" dirty="0" err="1"/>
              <a:t>etc</a:t>
            </a:r>
            <a:r>
              <a:rPr lang="en-US" sz="1800" dirty="0"/>
              <a:t> from the database which will be updated by a PHP script using a formula of its expected path</a:t>
            </a:r>
            <a:endParaRPr lang="en-IN" sz="1800" dirty="0"/>
          </a:p>
        </p:txBody>
      </p:sp>
      <p:sp>
        <p:nvSpPr>
          <p:cNvPr id="782" name="Google Shape;782;p1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7"/>
          <p:cNvSpPr txBox="1">
            <a:spLocks noGrp="1"/>
          </p:cNvSpPr>
          <p:nvPr>
            <p:ph type="title"/>
          </p:nvPr>
        </p:nvSpPr>
        <p:spPr>
          <a:xfrm>
            <a:off x="1315475" y="333567"/>
            <a:ext cx="6513000" cy="620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APPROACH</a:t>
            </a:r>
            <a:endParaRPr dirty="0"/>
          </a:p>
        </p:txBody>
      </p:sp>
      <p:sp>
        <p:nvSpPr>
          <p:cNvPr id="788" name="Google Shape;788;p17"/>
          <p:cNvSpPr txBox="1">
            <a:spLocks noGrp="1"/>
          </p:cNvSpPr>
          <p:nvPr>
            <p:ph type="body" idx="1"/>
          </p:nvPr>
        </p:nvSpPr>
        <p:spPr>
          <a:xfrm>
            <a:off x="1315475" y="1162918"/>
            <a:ext cx="6513000" cy="2695500"/>
          </a:xfrm>
          <a:prstGeom prst="rect">
            <a:avLst/>
          </a:prstGeom>
        </p:spPr>
        <p:txBody>
          <a:bodyPr spcFirstLastPara="1" wrap="square" lIns="0" tIns="0" rIns="0" bIns="0" anchor="t" anchorCtr="0">
            <a:noAutofit/>
          </a:bodyPr>
          <a:lstStyle/>
          <a:p>
            <a:pPr lvl="0" algn="just">
              <a:spcBef>
                <a:spcPts val="1000"/>
              </a:spcBef>
              <a:buClr>
                <a:schemeClr val="dk1"/>
              </a:buClr>
              <a:buSzPts val="1600"/>
              <a:buFont typeface="Noto Sans Symbols"/>
              <a:buChar char="⮚"/>
            </a:pPr>
            <a:r>
              <a:rPr lang="en-US" sz="2000" dirty="0">
                <a:latin typeface="Abel" panose="020B0604020202020204" charset="0"/>
              </a:rPr>
              <a:t>Travel throughout the galaxy with a spaceship</a:t>
            </a:r>
          </a:p>
          <a:p>
            <a:pPr lvl="0" algn="just">
              <a:spcBef>
                <a:spcPts val="1000"/>
              </a:spcBef>
              <a:buClr>
                <a:schemeClr val="dk1"/>
              </a:buClr>
              <a:buSzPts val="1600"/>
              <a:buFont typeface="Noto Sans Symbols"/>
              <a:buChar char="⮚"/>
            </a:pPr>
            <a:r>
              <a:rPr lang="en-US" sz="2000" dirty="0">
                <a:latin typeface="Abel" panose="020B0604020202020204" charset="0"/>
              </a:rPr>
              <a:t>Information of position, rotation, velocity will be displayed</a:t>
            </a:r>
          </a:p>
          <a:p>
            <a:pPr lvl="0" algn="just">
              <a:spcBef>
                <a:spcPts val="1000"/>
              </a:spcBef>
              <a:buClr>
                <a:schemeClr val="dk1"/>
              </a:buClr>
              <a:buSzPts val="1600"/>
              <a:buFont typeface="Noto Sans Symbols"/>
              <a:buChar char="⮚"/>
            </a:pPr>
            <a:r>
              <a:rPr lang="en-US" sz="2000" dirty="0">
                <a:latin typeface="Abel" panose="020B0604020202020204" charset="0"/>
              </a:rPr>
              <a:t>Feature to change the timescale</a:t>
            </a:r>
          </a:p>
          <a:p>
            <a:pPr lvl="0" algn="just">
              <a:spcBef>
                <a:spcPts val="1000"/>
              </a:spcBef>
              <a:buClr>
                <a:schemeClr val="dk1"/>
              </a:buClr>
              <a:buSzPts val="1600"/>
              <a:buFont typeface="Noto Sans Symbols"/>
              <a:buChar char="⮚"/>
            </a:pPr>
            <a:r>
              <a:rPr lang="en-US" sz="2000" dirty="0">
                <a:latin typeface="Abel" panose="020B0604020202020204" charset="0"/>
              </a:rPr>
              <a:t>Learn about the planet information in the past and future</a:t>
            </a:r>
          </a:p>
          <a:p>
            <a:pPr lvl="0" algn="just">
              <a:spcBef>
                <a:spcPts val="1000"/>
              </a:spcBef>
              <a:buClr>
                <a:schemeClr val="dk1"/>
              </a:buClr>
              <a:buSzPts val="1600"/>
              <a:buFont typeface="Noto Sans Symbols"/>
              <a:buChar char="⮚"/>
            </a:pPr>
            <a:r>
              <a:rPr lang="en-US" sz="2000" dirty="0">
                <a:latin typeface="Abel" panose="020B0604020202020204" charset="0"/>
              </a:rPr>
              <a:t>View the current satellite launched, asteroid belts and space stations</a:t>
            </a:r>
          </a:p>
          <a:p>
            <a:pPr lvl="0" algn="just">
              <a:spcBef>
                <a:spcPts val="1000"/>
              </a:spcBef>
              <a:buClr>
                <a:schemeClr val="dk1"/>
              </a:buClr>
              <a:buSzPts val="1600"/>
              <a:buFont typeface="Noto Sans Symbols"/>
              <a:buChar char="⮚"/>
            </a:pPr>
            <a:r>
              <a:rPr lang="en-US" sz="2000" dirty="0">
                <a:latin typeface="Abel" panose="020B0604020202020204" charset="0"/>
              </a:rPr>
              <a:t>Spawn </a:t>
            </a:r>
            <a:r>
              <a:rPr lang="en-US" sz="2000" dirty="0" err="1">
                <a:latin typeface="Abel" panose="020B0604020202020204" charset="0"/>
              </a:rPr>
              <a:t>exo</a:t>
            </a:r>
            <a:r>
              <a:rPr lang="en-US" sz="2000" dirty="0">
                <a:latin typeface="Abel" panose="020B0604020202020204" charset="0"/>
              </a:rPr>
              <a:t> planets in real time using database from NASA or so </a:t>
            </a:r>
          </a:p>
        </p:txBody>
      </p:sp>
      <p:sp>
        <p:nvSpPr>
          <p:cNvPr id="789" name="Google Shape;789;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809" name="Google Shape;809;p1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65" y="1316297"/>
            <a:ext cx="7840269" cy="3043563"/>
          </a:xfrm>
          <a:prstGeom prst="rect">
            <a:avLst/>
          </a:prstGeom>
        </p:spPr>
      </p:pic>
      <p:sp>
        <p:nvSpPr>
          <p:cNvPr id="19" name="Google Shape;787;p17"/>
          <p:cNvSpPr txBox="1">
            <a:spLocks/>
          </p:cNvSpPr>
          <p:nvPr/>
        </p:nvSpPr>
        <p:spPr>
          <a:xfrm>
            <a:off x="1315499" y="426903"/>
            <a:ext cx="6513000" cy="6204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bg1"/>
                </a:solidFill>
                <a:latin typeface="Megrim" panose="020B0604020202020204" charset="0"/>
              </a:rPr>
              <a:t>DATA FLOW DIIAGRAM</a:t>
            </a:r>
            <a:endParaRPr lang="en-IN" sz="2800" b="1" dirty="0">
              <a:solidFill>
                <a:schemeClr val="bg1"/>
              </a:solidFill>
              <a:latin typeface="Megrim"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9"/>
          <p:cNvSpPr txBox="1">
            <a:spLocks noGrp="1"/>
          </p:cNvSpPr>
          <p:nvPr>
            <p:ph type="body" idx="1"/>
          </p:nvPr>
        </p:nvSpPr>
        <p:spPr>
          <a:xfrm>
            <a:off x="1315475" y="1779251"/>
            <a:ext cx="3161400" cy="2970600"/>
          </a:xfrm>
          <a:prstGeom prst="rect">
            <a:avLst/>
          </a:prstGeom>
        </p:spPr>
        <p:txBody>
          <a:bodyPr spcFirstLastPara="1" wrap="square" lIns="0" tIns="0" rIns="0" bIns="0" anchor="t" anchorCtr="0">
            <a:noAutofit/>
          </a:bodyPr>
          <a:lstStyle/>
          <a:p>
            <a:pPr marL="0" indent="0" algn="just">
              <a:buNone/>
            </a:pPr>
            <a:r>
              <a:rPr lang="en-US" dirty="0"/>
              <a:t>Travel throughout the galaxy in a spaceship. Learn information about the planet and stars - position, rotation, velocity at any point in time. Slow or speed up time. Track satellites launched by space agencies in real time and the path they can take in future!</a:t>
            </a:r>
            <a:endParaRPr lang="en-IN" dirty="0"/>
          </a:p>
          <a:p>
            <a:pPr marL="0" lvl="0" indent="0" algn="l" rtl="0">
              <a:spcBef>
                <a:spcPts val="600"/>
              </a:spcBef>
              <a:spcAft>
                <a:spcPts val="0"/>
              </a:spcAft>
              <a:buNone/>
            </a:pPr>
            <a:r>
              <a:rPr lang="en" dirty="0"/>
              <a:t>.</a:t>
            </a:r>
            <a:endParaRPr dirty="0"/>
          </a:p>
        </p:txBody>
      </p:sp>
      <p:sp>
        <p:nvSpPr>
          <p:cNvPr id="815" name="Google Shape;815;p19"/>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p>
            <a:pPr lvl="0"/>
            <a:r>
              <a:rPr lang="en-US" dirty="0"/>
              <a:t>OBJECTIVE</a:t>
            </a:r>
            <a:endParaRPr dirty="0"/>
          </a:p>
        </p:txBody>
      </p:sp>
      <p:sp>
        <p:nvSpPr>
          <p:cNvPr id="817" name="Google Shape;817;p1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 xmlns:a16="http://schemas.microsoft.com/office/drawing/2014/main" id="{CAA158C6-54FB-52FB-F30F-458200954564}"/>
              </a:ext>
            </a:extLst>
          </p:cNvPr>
          <p:cNvPicPr>
            <a:picLocks noChangeAspect="1"/>
          </p:cNvPicPr>
          <p:nvPr/>
        </p:nvPicPr>
        <p:blipFill>
          <a:blip r:embed="rId3"/>
          <a:stretch>
            <a:fillRect/>
          </a:stretch>
        </p:blipFill>
        <p:spPr>
          <a:xfrm>
            <a:off x="4571975" y="2034362"/>
            <a:ext cx="4309026" cy="19962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20"/>
          <p:cNvSpPr txBox="1">
            <a:spLocks noGrp="1"/>
          </p:cNvSpPr>
          <p:nvPr>
            <p:ph type="title"/>
          </p:nvPr>
        </p:nvSpPr>
        <p:spPr>
          <a:xfrm>
            <a:off x="1251433" y="668305"/>
            <a:ext cx="6513000" cy="620400"/>
          </a:xfrm>
          <a:prstGeom prst="rect">
            <a:avLst/>
          </a:prstGeom>
        </p:spPr>
        <p:txBody>
          <a:bodyPr spcFirstLastPara="1" wrap="square" lIns="0" tIns="0" rIns="0" bIns="0" anchor="b" anchorCtr="0">
            <a:noAutofit/>
          </a:bodyPr>
          <a:lstStyle/>
          <a:p>
            <a:pPr lvl="0"/>
            <a:r>
              <a:rPr lang="en-US" dirty="0"/>
              <a:t>TECHNOLOGY STACK</a:t>
            </a:r>
            <a:endParaRPr dirty="0"/>
          </a:p>
        </p:txBody>
      </p:sp>
      <p:sp>
        <p:nvSpPr>
          <p:cNvPr id="823" name="Google Shape;823;p20"/>
          <p:cNvSpPr txBox="1">
            <a:spLocks noGrp="1"/>
          </p:cNvSpPr>
          <p:nvPr>
            <p:ph type="body" idx="1"/>
          </p:nvPr>
        </p:nvSpPr>
        <p:spPr>
          <a:xfrm>
            <a:off x="1017214" y="2018916"/>
            <a:ext cx="2907520" cy="2970600"/>
          </a:xfrm>
          <a:prstGeom prst="rect">
            <a:avLst/>
          </a:prstGeom>
        </p:spPr>
        <p:txBody>
          <a:bodyPr spcFirstLastPara="1" wrap="square" lIns="0" tIns="0" rIns="0" bIns="0" anchor="t" anchorCtr="0">
            <a:noAutofit/>
          </a:bodyPr>
          <a:lstStyle/>
          <a:p>
            <a:pPr marL="0" indent="0" algn="just">
              <a:buNone/>
            </a:pPr>
            <a:r>
              <a:rPr lang="en-US" sz="1400" dirty="0"/>
              <a:t>Unity is a cross-platform game engine developed by Unity Technologies, first announced and released in June 2005 at Apple Worldwide Developers Conference as a Mac OS X game engine. The engine has since been gradually extended to support a variety of desktop, mobile, console and virtual reality platforms. It is particularly popular for </a:t>
            </a:r>
            <a:r>
              <a:rPr lang="en-US" sz="1400" dirty="0" err="1"/>
              <a:t>iOS</a:t>
            </a:r>
            <a:r>
              <a:rPr lang="en-US" sz="1400" dirty="0"/>
              <a:t> and Android mobile game development and is considered easy to use for beginner developers and is popular for indie game development.</a:t>
            </a:r>
          </a:p>
          <a:p>
            <a:pPr marL="0" lvl="0" indent="0" algn="l" rtl="0">
              <a:spcBef>
                <a:spcPts val="600"/>
              </a:spcBef>
              <a:spcAft>
                <a:spcPts val="0"/>
              </a:spcAft>
              <a:buNone/>
            </a:pPr>
            <a:endParaRPr dirty="0"/>
          </a:p>
        </p:txBody>
      </p:sp>
      <p:sp>
        <p:nvSpPr>
          <p:cNvPr id="825" name="Google Shape;825;p20"/>
          <p:cNvSpPr txBox="1">
            <a:spLocks noGrp="1"/>
          </p:cNvSpPr>
          <p:nvPr>
            <p:ph type="body" idx="3"/>
          </p:nvPr>
        </p:nvSpPr>
        <p:spPr>
          <a:xfrm>
            <a:off x="4988966" y="1976051"/>
            <a:ext cx="3185118" cy="2970600"/>
          </a:xfrm>
          <a:prstGeom prst="rect">
            <a:avLst/>
          </a:prstGeom>
        </p:spPr>
        <p:txBody>
          <a:bodyPr spcFirstLastPara="1" wrap="square" lIns="0" tIns="0" rIns="0" bIns="0" anchor="t" anchorCtr="0">
            <a:noAutofit/>
          </a:bodyPr>
          <a:lstStyle/>
          <a:p>
            <a:pPr marL="114300" indent="0" algn="just">
              <a:buNone/>
            </a:pPr>
            <a:r>
              <a:rPr lang="en-US" sz="1400" b="1" dirty="0"/>
              <a:t>Blender</a:t>
            </a:r>
            <a:r>
              <a:rPr lang="en-US" sz="1400" dirty="0"/>
              <a:t> is a free and open-source 3D computer graphics software tool set used for creating animated films, visual effects, art, 3D-printed models, motion graphics, interactive 3D applications, virtual reality, and, formerly, video games. Blender's features include 3D modelling, UV mapping, texturing, digital drawing, raster graphics editing, rigging and skinning, fluid and smoke simulation, particle simulation, soft body simulation, sculpting, animation, match moving, rendering, etc.</a:t>
            </a:r>
            <a:endParaRPr lang="en-IN" sz="1400" dirty="0"/>
          </a:p>
          <a:p>
            <a:pPr marL="0" lvl="0" indent="0" algn="l" rtl="0">
              <a:spcBef>
                <a:spcPts val="600"/>
              </a:spcBef>
              <a:spcAft>
                <a:spcPts val="0"/>
              </a:spcAft>
              <a:buNone/>
            </a:pPr>
            <a:endParaRPr dirty="0"/>
          </a:p>
        </p:txBody>
      </p:sp>
      <p:sp>
        <p:nvSpPr>
          <p:cNvPr id="826" name="Google Shape;826;p2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7" name="Picture 2" descr="Unity 2021.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988" y="1288705"/>
            <a:ext cx="1983035" cy="730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Blender.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8487" y="1321996"/>
            <a:ext cx="2593191" cy="696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endParaRPr lang="en-IN" dirty="0"/>
          </a:p>
        </p:txBody>
      </p:sp>
      <p:sp>
        <p:nvSpPr>
          <p:cNvPr id="3" name="Text Placeholder 2"/>
          <p:cNvSpPr>
            <a:spLocks noGrp="1"/>
          </p:cNvSpPr>
          <p:nvPr>
            <p:ph type="body" idx="1"/>
          </p:nvPr>
        </p:nvSpPr>
        <p:spPr/>
        <p:txBody>
          <a:bodyPr/>
          <a:lstStyle/>
          <a:p>
            <a:pPr algn="just"/>
            <a:r>
              <a:rPr lang="en-US" dirty="0"/>
              <a:t>In this project ,the local database is created and being used for the storage ,</a:t>
            </a:r>
            <a:r>
              <a:rPr lang="en-IN" dirty="0"/>
              <a:t> retrieval</a:t>
            </a:r>
            <a:r>
              <a:rPr lang="en-US" dirty="0"/>
              <a:t> and modification of the data ,but cloud services can be used to do this instead.</a:t>
            </a:r>
          </a:p>
          <a:p>
            <a:pPr algn="just"/>
            <a:r>
              <a:rPr lang="en-US" dirty="0"/>
              <a:t>Using more of </a:t>
            </a:r>
            <a:r>
              <a:rPr lang="en-IN" dirty="0"/>
              <a:t>Application Programming Interfaces(API’s) can help in better efficiency ,adaptability and customization.</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827996893"/>
      </p:ext>
    </p:extLst>
  </p:cSld>
  <p:clrMapOvr>
    <a:masterClrMapping/>
  </p:clrMapOvr>
</p:sld>
</file>

<file path=ppt/theme/theme1.xml><?xml version="1.0" encoding="utf-8"?>
<a:theme xmlns:a="http://schemas.openxmlformats.org/drawingml/2006/main"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472</Words>
  <Application>Microsoft Office PowerPoint</Application>
  <PresentationFormat>On-screen Show (16:9)</PresentationFormat>
  <Paragraphs>60</Paragraphs>
  <Slides>14</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Megrim</vt:lpstr>
      <vt:lpstr>Noto Sans Symbols</vt:lpstr>
      <vt:lpstr>Abel</vt:lpstr>
      <vt:lpstr>Calibri</vt:lpstr>
      <vt:lpstr>Iris template</vt:lpstr>
      <vt:lpstr>3D PLANETARIUM SOFTWRE  </vt:lpstr>
      <vt:lpstr>PROBLEM STATEMENT</vt:lpstr>
      <vt:lpstr>ABSTRACT</vt:lpstr>
      <vt:lpstr>PowerPoint Presentation</vt:lpstr>
      <vt:lpstr>APPROACH</vt:lpstr>
      <vt:lpstr>PowerPoint Presentation</vt:lpstr>
      <vt:lpstr>OBJECTIVE</vt:lpstr>
      <vt:lpstr>TECHNOLOGY STACK</vt:lpstr>
      <vt:lpstr>FUTURE SCOPE</vt:lpstr>
      <vt:lpstr>PowerPoint Presentation</vt:lpstr>
      <vt:lpstr>SCALABILITY</vt:lpstr>
      <vt:lpstr>PowerPoint Presentation</vt:lpstr>
      <vt:lpstr>INTRODUCING THE TEAM</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PLANETARIUM SOFTWRE</dc:title>
  <dc:creator>harshitha jk</dc:creator>
  <cp:lastModifiedBy>LENOVO</cp:lastModifiedBy>
  <cp:revision>20</cp:revision>
  <dcterms:modified xsi:type="dcterms:W3CDTF">2022-08-26T11:28:19Z</dcterms:modified>
</cp:coreProperties>
</file>